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88" r:id="rId3"/>
    <p:sldId id="315" r:id="rId4"/>
    <p:sldId id="281" r:id="rId5"/>
    <p:sldId id="256" r:id="rId6"/>
    <p:sldId id="340" r:id="rId7"/>
    <p:sldId id="345" r:id="rId8"/>
    <p:sldId id="284" r:id="rId9"/>
    <p:sldId id="339" r:id="rId10"/>
    <p:sldId id="338" r:id="rId11"/>
    <p:sldId id="341" r:id="rId12"/>
    <p:sldId id="285" r:id="rId13"/>
    <p:sldId id="317" r:id="rId14"/>
    <p:sldId id="316" r:id="rId15"/>
    <p:sldId id="274" r:id="rId16"/>
    <p:sldId id="346" r:id="rId17"/>
    <p:sldId id="282" r:id="rId18"/>
    <p:sldId id="318" r:id="rId19"/>
    <p:sldId id="320" r:id="rId20"/>
    <p:sldId id="319" r:id="rId21"/>
    <p:sldId id="344" r:id="rId22"/>
    <p:sldId id="321" r:id="rId23"/>
    <p:sldId id="337" r:id="rId2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A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125E3-2D42-4AB8-A701-4B43E3935CAF}" v="14" dt="2021-09-15T05:54:45.9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0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300" y="-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ndy8722433@gmail.com" userId="c710548ac83179ec" providerId="LiveId" clId="{F70125E3-2D42-4AB8-A701-4B43E3935CAF}"/>
    <pc:docChg chg="addSld delSld modSld sldOrd">
      <pc:chgData name="wendy8722433@gmail.com" userId="c710548ac83179ec" providerId="LiveId" clId="{F70125E3-2D42-4AB8-A701-4B43E3935CAF}" dt="2021-09-15T05:56:09.335" v="30" actId="2696"/>
      <pc:docMkLst>
        <pc:docMk/>
      </pc:docMkLst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2270928309" sldId="261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220503270" sldId="262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1665249438" sldId="263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2004218566" sldId="264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477707257" sldId="265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000116528" sldId="266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2895741830" sldId="267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482650043" sldId="268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491240295" sldId="269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944643492" sldId="270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378596397" sldId="271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576735970" sldId="272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3774691872" sldId="277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2509300683" sldId="278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809897531" sldId="279"/>
        </pc:sldMkLst>
      </pc:sldChg>
      <pc:sldChg chg="del">
        <pc:chgData name="wendy8722433@gmail.com" userId="c710548ac83179ec" providerId="LiveId" clId="{F70125E3-2D42-4AB8-A701-4B43E3935CAF}" dt="2021-09-15T05:56:09.335" v="30" actId="2696"/>
        <pc:sldMkLst>
          <pc:docMk/>
          <pc:sldMk cId="2292597551" sldId="280"/>
        </pc:sldMkLst>
      </pc:sldChg>
      <pc:sldChg chg="delSp modSp del mod">
        <pc:chgData name="wendy8722433@gmail.com" userId="c710548ac83179ec" providerId="LiveId" clId="{F70125E3-2D42-4AB8-A701-4B43E3935CAF}" dt="2021-09-15T05:56:09.335" v="30" actId="2696"/>
        <pc:sldMkLst>
          <pc:docMk/>
          <pc:sldMk cId="754512399" sldId="287"/>
        </pc:sldMkLst>
        <pc:spChg chg="del mod">
          <ac:chgData name="wendy8722433@gmail.com" userId="c710548ac83179ec" providerId="LiveId" clId="{F70125E3-2D42-4AB8-A701-4B43E3935CAF}" dt="2021-09-15T05:51:33.628" v="7"/>
          <ac:spMkLst>
            <pc:docMk/>
            <pc:sldMk cId="754512399" sldId="287"/>
            <ac:spMk id="5" creationId="{5301EBD4-2C78-412E-B040-6418935CB0EB}"/>
          </ac:spMkLst>
        </pc:spChg>
        <pc:picChg chg="mod">
          <ac:chgData name="wendy8722433@gmail.com" userId="c710548ac83179ec" providerId="LiveId" clId="{F70125E3-2D42-4AB8-A701-4B43E3935CAF}" dt="2021-09-15T05:51:09.045" v="5" actId="1440"/>
          <ac:picMkLst>
            <pc:docMk/>
            <pc:sldMk cId="754512399" sldId="287"/>
            <ac:picMk id="7" creationId="{00787895-4D54-4031-B00B-76C7A78AE515}"/>
          </ac:picMkLst>
        </pc:picChg>
      </pc:sldChg>
      <pc:sldChg chg="add del ord">
        <pc:chgData name="wendy8722433@gmail.com" userId="c710548ac83179ec" providerId="LiveId" clId="{F70125E3-2D42-4AB8-A701-4B43E3935CAF}" dt="2021-09-15T05:56:09.335" v="30" actId="2696"/>
        <pc:sldMkLst>
          <pc:docMk/>
          <pc:sldMk cId="196660656" sldId="345"/>
        </pc:sldMkLst>
      </pc:sldChg>
      <pc:sldChg chg="addSp modSp add del mod ord">
        <pc:chgData name="wendy8722433@gmail.com" userId="c710548ac83179ec" providerId="LiveId" clId="{F70125E3-2D42-4AB8-A701-4B43E3935CAF}" dt="2021-09-15T05:56:09.335" v="30" actId="2696"/>
        <pc:sldMkLst>
          <pc:docMk/>
          <pc:sldMk cId="1440567202" sldId="346"/>
        </pc:sldMkLst>
        <pc:spChg chg="mod">
          <ac:chgData name="wendy8722433@gmail.com" userId="c710548ac83179ec" providerId="LiveId" clId="{F70125E3-2D42-4AB8-A701-4B43E3935CAF}" dt="2021-09-15T05:53:42.677" v="28" actId="14100"/>
          <ac:spMkLst>
            <pc:docMk/>
            <pc:sldMk cId="1440567202" sldId="346"/>
            <ac:spMk id="2" creationId="{5D4E37CF-8071-4AE1-AB9D-E7E106EE4817}"/>
          </ac:spMkLst>
        </pc:spChg>
        <pc:spChg chg="mod">
          <ac:chgData name="wendy8722433@gmail.com" userId="c710548ac83179ec" providerId="LiveId" clId="{F70125E3-2D42-4AB8-A701-4B43E3935CAF}" dt="2021-09-15T05:53:42.677" v="28" actId="14100"/>
          <ac:spMkLst>
            <pc:docMk/>
            <pc:sldMk cId="1440567202" sldId="346"/>
            <ac:spMk id="3" creationId="{A4D04E5F-1A19-4F7A-8D98-5C65F6A8EBD5}"/>
          </ac:spMkLst>
        </pc:spChg>
        <pc:spChg chg="mod">
          <ac:chgData name="wendy8722433@gmail.com" userId="c710548ac83179ec" providerId="LiveId" clId="{F70125E3-2D42-4AB8-A701-4B43E3935CAF}" dt="2021-09-15T05:53:42.677" v="28" actId="14100"/>
          <ac:spMkLst>
            <pc:docMk/>
            <pc:sldMk cId="1440567202" sldId="346"/>
            <ac:spMk id="4" creationId="{EAF57944-D9FD-4D32-94CD-249A9EA94E86}"/>
          </ac:spMkLst>
        </pc:spChg>
        <pc:grpChg chg="add mod">
          <ac:chgData name="wendy8722433@gmail.com" userId="c710548ac83179ec" providerId="LiveId" clId="{F70125E3-2D42-4AB8-A701-4B43E3935CAF}" dt="2021-09-15T05:53:42.677" v="28" actId="14100"/>
          <ac:grpSpMkLst>
            <pc:docMk/>
            <pc:sldMk cId="1440567202" sldId="346"/>
            <ac:grpSpMk id="5" creationId="{379465FF-AC4F-404C-9CA8-67AF1F2A8F57}"/>
          </ac:grpSpMkLst>
        </pc:grpChg>
        <pc:picChg chg="mod">
          <ac:chgData name="wendy8722433@gmail.com" userId="c710548ac83179ec" providerId="LiveId" clId="{F70125E3-2D42-4AB8-A701-4B43E3935CAF}" dt="2021-09-15T05:53:42.677" v="28" actId="14100"/>
          <ac:picMkLst>
            <pc:docMk/>
            <pc:sldMk cId="1440567202" sldId="346"/>
            <ac:picMk id="2050" creationId="{8E56055E-6614-4584-996A-EBC3277DDCBD}"/>
          </ac:picMkLst>
        </pc:picChg>
        <pc:picChg chg="mod">
          <ac:chgData name="wendy8722433@gmail.com" userId="c710548ac83179ec" providerId="LiveId" clId="{F70125E3-2D42-4AB8-A701-4B43E3935CAF}" dt="2021-09-15T05:53:42.677" v="28" actId="14100"/>
          <ac:picMkLst>
            <pc:docMk/>
            <pc:sldMk cId="1440567202" sldId="346"/>
            <ac:picMk id="2052" creationId="{49CA054F-EA7C-45B7-9F5C-C3A7C0CF266A}"/>
          </ac:picMkLst>
        </pc:picChg>
        <pc:picChg chg="mod">
          <ac:chgData name="wendy8722433@gmail.com" userId="c710548ac83179ec" providerId="LiveId" clId="{F70125E3-2D42-4AB8-A701-4B43E3935CAF}" dt="2021-09-15T05:53:42.677" v="28" actId="14100"/>
          <ac:picMkLst>
            <pc:docMk/>
            <pc:sldMk cId="1440567202" sldId="346"/>
            <ac:picMk id="2056" creationId="{E3BDF42D-4FAE-4AA5-9FA0-61605E8EE54F}"/>
          </ac:picMkLst>
        </pc:picChg>
        <pc:picChg chg="mod">
          <ac:chgData name="wendy8722433@gmail.com" userId="c710548ac83179ec" providerId="LiveId" clId="{F70125E3-2D42-4AB8-A701-4B43E3935CAF}" dt="2021-09-15T05:53:42.677" v="28" actId="14100"/>
          <ac:picMkLst>
            <pc:docMk/>
            <pc:sldMk cId="1440567202" sldId="346"/>
            <ac:picMk id="2058" creationId="{A1C7F0A7-0915-4302-B256-DCDD2A977723}"/>
          </ac:picMkLst>
        </pc:picChg>
      </pc:sldChg>
      <pc:sldChg chg="add del">
        <pc:chgData name="wendy8722433@gmail.com" userId="c710548ac83179ec" providerId="LiveId" clId="{F70125E3-2D42-4AB8-A701-4B43E3935CAF}" dt="2021-09-15T05:56:09.335" v="30" actId="2696"/>
        <pc:sldMkLst>
          <pc:docMk/>
          <pc:sldMk cId="2027655925" sldId="347"/>
        </pc:sldMkLst>
      </pc:sldChg>
      <pc:sldChg chg="add del">
        <pc:chgData name="wendy8722433@gmail.com" userId="c710548ac83179ec" providerId="LiveId" clId="{F70125E3-2D42-4AB8-A701-4B43E3935CAF}" dt="2021-09-15T05:56:09.335" v="30" actId="2696"/>
        <pc:sldMkLst>
          <pc:docMk/>
          <pc:sldMk cId="764046088" sldId="348"/>
        </pc:sldMkLst>
      </pc:sldChg>
    </pc:docChg>
  </pc:docChgLst>
  <pc:docChgLst>
    <pc:chgData name="wendy8722433@gmail.com" userId="c710548ac83179ec" providerId="LiveId" clId="{18FEC342-E177-4ACE-84AC-C8DA88A77B60}"/>
    <pc:docChg chg="delSld modSld sldOrd">
      <pc:chgData name="wendy8722433@gmail.com" userId="c710548ac83179ec" providerId="LiveId" clId="{18FEC342-E177-4ACE-84AC-C8DA88A77B60}" dt="2021-09-15T14:46:30.140" v="2" actId="47"/>
      <pc:docMkLst>
        <pc:docMk/>
      </pc:docMkLst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832690658" sldId="258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446220807" sldId="259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1008308534" sldId="260"/>
        </pc:sldMkLst>
      </pc:sldChg>
      <pc:sldChg chg="ord">
        <pc:chgData name="wendy8722433@gmail.com" userId="c710548ac83179ec" providerId="LiveId" clId="{18FEC342-E177-4ACE-84AC-C8DA88A77B60}" dt="2021-09-15T14:45:42.142" v="1"/>
        <pc:sldMkLst>
          <pc:docMk/>
          <pc:sldMk cId="464162902" sldId="273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325386849" sldId="275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4249553790" sldId="276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069339184" sldId="283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969111007" sldId="286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4207143717" sldId="322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783570785" sldId="323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965291005" sldId="324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1465328469" sldId="325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4045872030" sldId="326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153442457" sldId="327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722838197" sldId="329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1125745785" sldId="330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3232365057" sldId="331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483973265" sldId="332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923387785" sldId="333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1554160009" sldId="334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2136574643" sldId="335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4051553930" sldId="336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515542899" sldId="342"/>
        </pc:sldMkLst>
      </pc:sldChg>
      <pc:sldChg chg="del">
        <pc:chgData name="wendy8722433@gmail.com" userId="c710548ac83179ec" providerId="LiveId" clId="{18FEC342-E177-4ACE-84AC-C8DA88A77B60}" dt="2021-09-15T14:46:30.140" v="2" actId="47"/>
        <pc:sldMkLst>
          <pc:docMk/>
          <pc:sldMk cId="309636191" sldId="343"/>
        </pc:sldMkLst>
      </pc:sldChg>
    </pc:docChg>
  </pc:docChgLst>
  <pc:docChgLst>
    <pc:chgData name="wendy8722433@gmail.com" userId="c710548ac83179ec" providerId="LiveId" clId="{2386BFB5-E6E0-4CBF-9A35-3B41B23F9809}"/>
    <pc:docChg chg="undo custSel addSld delSld modSld sldOrd">
      <pc:chgData name="wendy8722433@gmail.com" userId="c710548ac83179ec" providerId="LiveId" clId="{2386BFB5-E6E0-4CBF-9A35-3B41B23F9809}" dt="2021-08-15T17:02:55.977" v="1817" actId="1076"/>
      <pc:docMkLst>
        <pc:docMk/>
      </pc:docMkLst>
      <pc:sldChg chg="del">
        <pc:chgData name="wendy8722433@gmail.com" userId="c710548ac83179ec" providerId="LiveId" clId="{2386BFB5-E6E0-4CBF-9A35-3B41B23F9809}" dt="2021-08-15T15:57:51.284" v="1614" actId="47"/>
        <pc:sldMkLst>
          <pc:docMk/>
          <pc:sldMk cId="2413516823" sldId="257"/>
        </pc:sldMkLst>
      </pc:sldChg>
      <pc:sldChg chg="modSp mod">
        <pc:chgData name="wendy8722433@gmail.com" userId="c710548ac83179ec" providerId="LiveId" clId="{2386BFB5-E6E0-4CBF-9A35-3B41B23F9809}" dt="2021-08-15T17:00:11.913" v="1815" actId="14100"/>
        <pc:sldMkLst>
          <pc:docMk/>
          <pc:sldMk cId="2832690658" sldId="258"/>
        </pc:sldMkLst>
        <pc:picChg chg="mod">
          <ac:chgData name="wendy8722433@gmail.com" userId="c710548ac83179ec" providerId="LiveId" clId="{2386BFB5-E6E0-4CBF-9A35-3B41B23F9809}" dt="2021-08-15T17:00:11.913" v="1815" actId="14100"/>
          <ac:picMkLst>
            <pc:docMk/>
            <pc:sldMk cId="2832690658" sldId="258"/>
            <ac:picMk id="5" creationId="{1DFCD040-9F35-4D34-8C94-FE306F063343}"/>
          </ac:picMkLst>
        </pc:picChg>
      </pc:sldChg>
      <pc:sldChg chg="addSp modSp mod ord">
        <pc:chgData name="wendy8722433@gmail.com" userId="c710548ac83179ec" providerId="LiveId" clId="{2386BFB5-E6E0-4CBF-9A35-3B41B23F9809}" dt="2021-08-15T09:01:12.066" v="1135" actId="1076"/>
        <pc:sldMkLst>
          <pc:docMk/>
          <pc:sldMk cId="2446220807" sldId="259"/>
        </pc:sldMkLst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2" creationId="{B2F1C7AB-6E00-4465-9E49-A2E307B1869F}"/>
          </ac:spMkLst>
        </pc:spChg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3" creationId="{31C9ED4A-5DF0-49E1-95AD-A0A00ADD8065}"/>
          </ac:spMkLst>
        </pc:spChg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6" creationId="{D19E9E59-46A1-445E-A5D9-D32037374C5A}"/>
          </ac:spMkLst>
        </pc:spChg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7" creationId="{F0D955D8-13E1-4567-BD11-88C7B88580B0}"/>
          </ac:spMkLst>
        </pc:spChg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8" creationId="{B678BB81-C573-4428-97CA-0EE03FAF0790}"/>
          </ac:spMkLst>
        </pc:spChg>
        <pc:spChg chg="mod">
          <ac:chgData name="wendy8722433@gmail.com" userId="c710548ac83179ec" providerId="LiveId" clId="{2386BFB5-E6E0-4CBF-9A35-3B41B23F9809}" dt="2021-08-15T09:01:12.066" v="1135" actId="1076"/>
          <ac:spMkLst>
            <pc:docMk/>
            <pc:sldMk cId="2446220807" sldId="259"/>
            <ac:spMk id="10" creationId="{DE609BFD-D2A4-4B0F-96F0-474EF229CD9A}"/>
          </ac:spMkLst>
        </pc:spChg>
        <pc:grpChg chg="add mod">
          <ac:chgData name="wendy8722433@gmail.com" userId="c710548ac83179ec" providerId="LiveId" clId="{2386BFB5-E6E0-4CBF-9A35-3B41B23F9809}" dt="2021-08-15T09:01:07.234" v="1131" actId="164"/>
          <ac:grpSpMkLst>
            <pc:docMk/>
            <pc:sldMk cId="2446220807" sldId="259"/>
            <ac:grpSpMk id="4" creationId="{ADE49CDE-2495-4823-887D-DCAFB9B177FA}"/>
          </ac:grpSpMkLst>
        </pc:grpChg>
        <pc:picChg chg="mod">
          <ac:chgData name="wendy8722433@gmail.com" userId="c710548ac83179ec" providerId="LiveId" clId="{2386BFB5-E6E0-4CBF-9A35-3B41B23F9809}" dt="2021-08-15T09:01:12.066" v="1135" actId="1076"/>
          <ac:picMkLst>
            <pc:docMk/>
            <pc:sldMk cId="2446220807" sldId="259"/>
            <ac:picMk id="5" creationId="{6EB08347-2958-4B46-A80D-7CB038C028E4}"/>
          </ac:picMkLst>
        </pc:picChg>
      </pc:sldChg>
      <pc:sldChg chg="modSp mod ord">
        <pc:chgData name="wendy8722433@gmail.com" userId="c710548ac83179ec" providerId="LiveId" clId="{2386BFB5-E6E0-4CBF-9A35-3B41B23F9809}" dt="2021-08-15T16:00:18.689" v="1633" actId="207"/>
        <pc:sldMkLst>
          <pc:docMk/>
          <pc:sldMk cId="1008308534" sldId="260"/>
        </pc:sldMkLst>
        <pc:spChg chg="mod">
          <ac:chgData name="wendy8722433@gmail.com" userId="c710548ac83179ec" providerId="LiveId" clId="{2386BFB5-E6E0-4CBF-9A35-3B41B23F9809}" dt="2021-08-15T16:00:18.689" v="1633" actId="207"/>
          <ac:spMkLst>
            <pc:docMk/>
            <pc:sldMk cId="1008308534" sldId="260"/>
            <ac:spMk id="8" creationId="{C37677B1-337D-4227-8876-AE54862F9321}"/>
          </ac:spMkLst>
        </pc:spChg>
        <pc:spChg chg="mod">
          <ac:chgData name="wendy8722433@gmail.com" userId="c710548ac83179ec" providerId="LiveId" clId="{2386BFB5-E6E0-4CBF-9A35-3B41B23F9809}" dt="2021-08-15T16:00:09.705" v="1631" actId="207"/>
          <ac:spMkLst>
            <pc:docMk/>
            <pc:sldMk cId="1008308534" sldId="260"/>
            <ac:spMk id="9" creationId="{6232BCF8-272A-40B1-9A20-C76EFEDAAF93}"/>
          </ac:spMkLst>
        </pc:spChg>
      </pc:sldChg>
      <pc:sldChg chg="ord">
        <pc:chgData name="wendy8722433@gmail.com" userId="c710548ac83179ec" providerId="LiveId" clId="{2386BFB5-E6E0-4CBF-9A35-3B41B23F9809}" dt="2021-08-15T16:00:56.941" v="1635"/>
        <pc:sldMkLst>
          <pc:docMk/>
          <pc:sldMk cId="2004218566" sldId="264"/>
        </pc:sldMkLst>
      </pc:sldChg>
      <pc:sldChg chg="ord">
        <pc:chgData name="wendy8722433@gmail.com" userId="c710548ac83179ec" providerId="LiveId" clId="{2386BFB5-E6E0-4CBF-9A35-3B41B23F9809}" dt="2021-08-15T16:00:56.941" v="1635"/>
        <pc:sldMkLst>
          <pc:docMk/>
          <pc:sldMk cId="477707257" sldId="265"/>
        </pc:sldMkLst>
      </pc:sldChg>
      <pc:sldChg chg="ord">
        <pc:chgData name="wendy8722433@gmail.com" userId="c710548ac83179ec" providerId="LiveId" clId="{2386BFB5-E6E0-4CBF-9A35-3B41B23F9809}" dt="2021-08-15T16:00:56.941" v="1635"/>
        <pc:sldMkLst>
          <pc:docMk/>
          <pc:sldMk cId="3000116528" sldId="266"/>
        </pc:sldMkLst>
      </pc:sldChg>
      <pc:sldChg chg="ord">
        <pc:chgData name="wendy8722433@gmail.com" userId="c710548ac83179ec" providerId="LiveId" clId="{2386BFB5-E6E0-4CBF-9A35-3B41B23F9809}" dt="2021-08-15T16:01:16.818" v="1637"/>
        <pc:sldMkLst>
          <pc:docMk/>
          <pc:sldMk cId="2895741830" sldId="267"/>
        </pc:sldMkLst>
      </pc:sldChg>
      <pc:sldChg chg="ord">
        <pc:chgData name="wendy8722433@gmail.com" userId="c710548ac83179ec" providerId="LiveId" clId="{2386BFB5-E6E0-4CBF-9A35-3B41B23F9809}" dt="2021-08-15T16:01:24.536" v="1639"/>
        <pc:sldMkLst>
          <pc:docMk/>
          <pc:sldMk cId="3482650043" sldId="268"/>
        </pc:sldMkLst>
      </pc:sldChg>
      <pc:sldChg chg="ord">
        <pc:chgData name="wendy8722433@gmail.com" userId="c710548ac83179ec" providerId="LiveId" clId="{2386BFB5-E6E0-4CBF-9A35-3B41B23F9809}" dt="2021-08-15T16:01:24.536" v="1639"/>
        <pc:sldMkLst>
          <pc:docMk/>
          <pc:sldMk cId="3378596397" sldId="271"/>
        </pc:sldMkLst>
      </pc:sldChg>
      <pc:sldChg chg="addSp delSp modSp mod ord">
        <pc:chgData name="wendy8722433@gmail.com" userId="c710548ac83179ec" providerId="LiveId" clId="{2386BFB5-E6E0-4CBF-9A35-3B41B23F9809}" dt="2021-08-15T09:18:41.934" v="1477" actId="1076"/>
        <pc:sldMkLst>
          <pc:docMk/>
          <pc:sldMk cId="4038265558" sldId="281"/>
        </pc:sldMkLst>
        <pc:spChg chg="add del mod">
          <ac:chgData name="wendy8722433@gmail.com" userId="c710548ac83179ec" providerId="LiveId" clId="{2386BFB5-E6E0-4CBF-9A35-3B41B23F9809}" dt="2021-08-15T09:17:31.787" v="1415"/>
          <ac:spMkLst>
            <pc:docMk/>
            <pc:sldMk cId="4038265558" sldId="281"/>
            <ac:spMk id="13" creationId="{5E92127D-1165-4D3E-A4A9-3051CEED05DC}"/>
          </ac:spMkLst>
        </pc:spChg>
        <pc:spChg chg="add mod">
          <ac:chgData name="wendy8722433@gmail.com" userId="c710548ac83179ec" providerId="LiveId" clId="{2386BFB5-E6E0-4CBF-9A35-3B41B23F9809}" dt="2021-08-15T09:18:41.934" v="1477" actId="1076"/>
          <ac:spMkLst>
            <pc:docMk/>
            <pc:sldMk cId="4038265558" sldId="281"/>
            <ac:spMk id="15" creationId="{AE3562C2-DC7A-48ED-9199-16305A243B18}"/>
          </ac:spMkLst>
        </pc:spChg>
        <pc:spChg chg="add mod">
          <ac:chgData name="wendy8722433@gmail.com" userId="c710548ac83179ec" providerId="LiveId" clId="{2386BFB5-E6E0-4CBF-9A35-3B41B23F9809}" dt="2021-08-15T09:18:28.427" v="1473" actId="1076"/>
          <ac:spMkLst>
            <pc:docMk/>
            <pc:sldMk cId="4038265558" sldId="281"/>
            <ac:spMk id="16" creationId="{36280D05-8311-4A82-B7A0-80F7169D277A}"/>
          </ac:spMkLst>
        </pc:spChg>
        <pc:grpChg chg="add mod">
          <ac:chgData name="wendy8722433@gmail.com" userId="c710548ac83179ec" providerId="LiveId" clId="{2386BFB5-E6E0-4CBF-9A35-3B41B23F9809}" dt="2021-08-15T09:17:23.352" v="1412"/>
          <ac:grpSpMkLst>
            <pc:docMk/>
            <pc:sldMk cId="4038265558" sldId="281"/>
            <ac:grpSpMk id="10" creationId="{795063B1-5E25-48AA-A894-1B64A3C7B5C4}"/>
          </ac:grpSpMkLst>
        </pc:grpChg>
        <pc:picChg chg="mod">
          <ac:chgData name="wendy8722433@gmail.com" userId="c710548ac83179ec" providerId="LiveId" clId="{2386BFB5-E6E0-4CBF-9A35-3B41B23F9809}" dt="2021-08-15T09:17:23.352" v="1412"/>
          <ac:picMkLst>
            <pc:docMk/>
            <pc:sldMk cId="4038265558" sldId="281"/>
            <ac:picMk id="11" creationId="{D5BE679A-A473-47D6-927C-CBAE4FDC7B0A}"/>
          </ac:picMkLst>
        </pc:picChg>
        <pc:picChg chg="mod">
          <ac:chgData name="wendy8722433@gmail.com" userId="c710548ac83179ec" providerId="LiveId" clId="{2386BFB5-E6E0-4CBF-9A35-3B41B23F9809}" dt="2021-08-15T09:17:23.352" v="1412"/>
          <ac:picMkLst>
            <pc:docMk/>
            <pc:sldMk cId="4038265558" sldId="281"/>
            <ac:picMk id="12" creationId="{F5072E91-0841-474B-8CB0-EAA5F54CAC37}"/>
          </ac:picMkLst>
        </pc:picChg>
      </pc:sldChg>
      <pc:sldChg chg="modSp mod ord">
        <pc:chgData name="wendy8722433@gmail.com" userId="c710548ac83179ec" providerId="LiveId" clId="{2386BFB5-E6E0-4CBF-9A35-3B41B23F9809}" dt="2021-08-15T15:57:35.030" v="1613" actId="207"/>
        <pc:sldMkLst>
          <pc:docMk/>
          <pc:sldMk cId="628658918" sldId="282"/>
        </pc:sldMkLst>
        <pc:spChg chg="mod">
          <ac:chgData name="wendy8722433@gmail.com" userId="c710548ac83179ec" providerId="LiveId" clId="{2386BFB5-E6E0-4CBF-9A35-3B41B23F9809}" dt="2021-08-15T07:35:29.395" v="518" actId="207"/>
          <ac:spMkLst>
            <pc:docMk/>
            <pc:sldMk cId="628658918" sldId="282"/>
            <ac:spMk id="5" creationId="{8D769416-57D9-4796-8C1B-A286EC39F6D2}"/>
          </ac:spMkLst>
        </pc:spChg>
        <pc:spChg chg="mod">
          <ac:chgData name="wendy8722433@gmail.com" userId="c710548ac83179ec" providerId="LiveId" clId="{2386BFB5-E6E0-4CBF-9A35-3B41B23F9809}" dt="2021-08-15T15:57:27.177" v="1611" actId="207"/>
          <ac:spMkLst>
            <pc:docMk/>
            <pc:sldMk cId="628658918" sldId="282"/>
            <ac:spMk id="7" creationId="{E74B32EB-7F27-4D9D-98EA-484153CA7787}"/>
          </ac:spMkLst>
        </pc:spChg>
        <pc:spChg chg="mod">
          <ac:chgData name="wendy8722433@gmail.com" userId="c710548ac83179ec" providerId="LiveId" clId="{2386BFB5-E6E0-4CBF-9A35-3B41B23F9809}" dt="2021-08-15T15:57:35.030" v="1613" actId="207"/>
          <ac:spMkLst>
            <pc:docMk/>
            <pc:sldMk cId="628658918" sldId="282"/>
            <ac:spMk id="8" creationId="{55EF4FA9-4363-4614-B62F-66F6B3BA150F}"/>
          </ac:spMkLst>
        </pc:spChg>
        <pc:picChg chg="mod">
          <ac:chgData name="wendy8722433@gmail.com" userId="c710548ac83179ec" providerId="LiveId" clId="{2386BFB5-E6E0-4CBF-9A35-3B41B23F9809}" dt="2021-08-15T07:35:33.265" v="520" actId="1076"/>
          <ac:picMkLst>
            <pc:docMk/>
            <pc:sldMk cId="628658918" sldId="282"/>
            <ac:picMk id="6" creationId="{77EB0BAD-908F-4E65-A55B-B5A627CC99A3}"/>
          </ac:picMkLst>
        </pc:picChg>
      </pc:sldChg>
      <pc:sldChg chg="modSp mod ord">
        <pc:chgData name="wendy8722433@gmail.com" userId="c710548ac83179ec" providerId="LiveId" clId="{2386BFB5-E6E0-4CBF-9A35-3B41B23F9809}" dt="2021-08-15T15:59:02.370" v="1619" actId="207"/>
        <pc:sldMkLst>
          <pc:docMk/>
          <pc:sldMk cId="2069339184" sldId="283"/>
        </pc:sldMkLst>
        <pc:spChg chg="mod">
          <ac:chgData name="wendy8722433@gmail.com" userId="c710548ac83179ec" providerId="LiveId" clId="{2386BFB5-E6E0-4CBF-9A35-3B41B23F9809}" dt="2021-08-15T15:59:02.370" v="1619" actId="207"/>
          <ac:spMkLst>
            <pc:docMk/>
            <pc:sldMk cId="2069339184" sldId="283"/>
            <ac:spMk id="8" creationId="{AF84EF7C-8BA5-4BFD-986D-4385CBC40C6D}"/>
          </ac:spMkLst>
        </pc:spChg>
      </pc:sldChg>
      <pc:sldChg chg="addSp delSp modSp new mod ord">
        <pc:chgData name="wendy8722433@gmail.com" userId="c710548ac83179ec" providerId="LiveId" clId="{2386BFB5-E6E0-4CBF-9A35-3B41B23F9809}" dt="2021-08-15T16:48:18.515" v="1721"/>
        <pc:sldMkLst>
          <pc:docMk/>
          <pc:sldMk cId="4248854048" sldId="284"/>
        </pc:sldMkLst>
        <pc:spChg chg="del">
          <ac:chgData name="wendy8722433@gmail.com" userId="c710548ac83179ec" providerId="LiveId" clId="{2386BFB5-E6E0-4CBF-9A35-3B41B23F9809}" dt="2021-08-15T06:34:47.385" v="28" actId="478"/>
          <ac:spMkLst>
            <pc:docMk/>
            <pc:sldMk cId="4248854048" sldId="284"/>
            <ac:spMk id="2" creationId="{4EFF3CF7-9F10-4CC2-8781-E2DACC263266}"/>
          </ac:spMkLst>
        </pc:spChg>
        <pc:spChg chg="del">
          <ac:chgData name="wendy8722433@gmail.com" userId="c710548ac83179ec" providerId="LiveId" clId="{2386BFB5-E6E0-4CBF-9A35-3B41B23F9809}" dt="2021-08-15T06:34:46.458" v="27" actId="478"/>
          <ac:spMkLst>
            <pc:docMk/>
            <pc:sldMk cId="4248854048" sldId="284"/>
            <ac:spMk id="3" creationId="{998A909D-4C27-4044-9BEA-09B63EC7C677}"/>
          </ac:spMkLst>
        </pc:spChg>
        <pc:spChg chg="add mod">
          <ac:chgData name="wendy8722433@gmail.com" userId="c710548ac83179ec" providerId="LiveId" clId="{2386BFB5-E6E0-4CBF-9A35-3B41B23F9809}" dt="2021-08-15T06:36:33.306" v="62" actId="14100"/>
          <ac:spMkLst>
            <pc:docMk/>
            <pc:sldMk cId="4248854048" sldId="284"/>
            <ac:spMk id="5" creationId="{F7161B28-A4D4-43CE-AA6C-367AA96D8BF7}"/>
          </ac:spMkLst>
        </pc:spChg>
        <pc:picChg chg="add del mod">
          <ac:chgData name="wendy8722433@gmail.com" userId="c710548ac83179ec" providerId="LiveId" clId="{2386BFB5-E6E0-4CBF-9A35-3B41B23F9809}" dt="2021-08-15T06:35:09.050" v="32" actId="478"/>
          <ac:picMkLst>
            <pc:docMk/>
            <pc:sldMk cId="4248854048" sldId="284"/>
            <ac:picMk id="7" creationId="{0FE295A4-916A-437F-9874-EC01E611DA07}"/>
          </ac:picMkLst>
        </pc:picChg>
        <pc:picChg chg="add mod">
          <ac:chgData name="wendy8722433@gmail.com" userId="c710548ac83179ec" providerId="LiveId" clId="{2386BFB5-E6E0-4CBF-9A35-3B41B23F9809}" dt="2021-08-15T06:36:25.229" v="60" actId="1076"/>
          <ac:picMkLst>
            <pc:docMk/>
            <pc:sldMk cId="4248854048" sldId="284"/>
            <ac:picMk id="9" creationId="{1B34B39E-8C39-44B3-988F-DA3E1679F5BA}"/>
          </ac:picMkLst>
        </pc:picChg>
        <pc:picChg chg="add del">
          <ac:chgData name="wendy8722433@gmail.com" userId="c710548ac83179ec" providerId="LiveId" clId="{2386BFB5-E6E0-4CBF-9A35-3B41B23F9809}" dt="2021-08-15T07:30:12.508" v="509" actId="478"/>
          <ac:picMkLst>
            <pc:docMk/>
            <pc:sldMk cId="4248854048" sldId="284"/>
            <ac:picMk id="2050" creationId="{28266FD1-AB11-440C-B56D-ACD6A3DA169F}"/>
          </ac:picMkLst>
        </pc:picChg>
      </pc:sldChg>
      <pc:sldChg chg="addSp modSp new mod ord">
        <pc:chgData name="wendy8722433@gmail.com" userId="c710548ac83179ec" providerId="LiveId" clId="{2386BFB5-E6E0-4CBF-9A35-3B41B23F9809}" dt="2021-08-15T16:56:49.619" v="1785" actId="1076"/>
        <pc:sldMkLst>
          <pc:docMk/>
          <pc:sldMk cId="675207745" sldId="285"/>
        </pc:sldMkLst>
        <pc:spChg chg="add mod">
          <ac:chgData name="wendy8722433@gmail.com" userId="c710548ac83179ec" providerId="LiveId" clId="{2386BFB5-E6E0-4CBF-9A35-3B41B23F9809}" dt="2021-08-15T16:56:49.619" v="1785" actId="1076"/>
          <ac:spMkLst>
            <pc:docMk/>
            <pc:sldMk cId="675207745" sldId="285"/>
            <ac:spMk id="7" creationId="{3021499F-18EA-4996-B34C-428BE19043DE}"/>
          </ac:spMkLst>
        </pc:spChg>
        <pc:picChg chg="add mod">
          <ac:chgData name="wendy8722433@gmail.com" userId="c710548ac83179ec" providerId="LiveId" clId="{2386BFB5-E6E0-4CBF-9A35-3B41B23F9809}" dt="2021-08-15T16:56:29.900" v="1783" actId="1440"/>
          <ac:picMkLst>
            <pc:docMk/>
            <pc:sldMk cId="675207745" sldId="285"/>
            <ac:picMk id="5" creationId="{C939C9EF-B888-450C-918A-206BFEA9135F}"/>
          </ac:picMkLst>
        </pc:picChg>
      </pc:sldChg>
      <pc:sldChg chg="addSp delSp modSp new mod ord">
        <pc:chgData name="wendy8722433@gmail.com" userId="c710548ac83179ec" providerId="LiveId" clId="{2386BFB5-E6E0-4CBF-9A35-3B41B23F9809}" dt="2021-08-15T16:43:37.763" v="1701" actId="1076"/>
        <pc:sldMkLst>
          <pc:docMk/>
          <pc:sldMk cId="969111007" sldId="286"/>
        </pc:sldMkLst>
        <pc:spChg chg="add del">
          <ac:chgData name="wendy8722433@gmail.com" userId="c710548ac83179ec" providerId="LiveId" clId="{2386BFB5-E6E0-4CBF-9A35-3B41B23F9809}" dt="2021-08-15T06:34:27.552" v="24" actId="22"/>
          <ac:spMkLst>
            <pc:docMk/>
            <pc:sldMk cId="969111007" sldId="286"/>
            <ac:spMk id="4" creationId="{4B6DC71D-1A93-49BD-AD70-77B42D2EEF88}"/>
          </ac:spMkLst>
        </pc:spChg>
        <pc:picChg chg="add mod">
          <ac:chgData name="wendy8722433@gmail.com" userId="c710548ac83179ec" providerId="LiveId" clId="{2386BFB5-E6E0-4CBF-9A35-3B41B23F9809}" dt="2021-08-15T16:43:37.763" v="1701" actId="1076"/>
          <ac:picMkLst>
            <pc:docMk/>
            <pc:sldMk cId="969111007" sldId="286"/>
            <ac:picMk id="5" creationId="{253A11A5-3205-481E-9EB5-9ADCCCCF7D25}"/>
          </ac:picMkLst>
        </pc:picChg>
        <pc:picChg chg="add del mod">
          <ac:chgData name="wendy8722433@gmail.com" userId="c710548ac83179ec" providerId="LiveId" clId="{2386BFB5-E6E0-4CBF-9A35-3B41B23F9809}" dt="2021-08-15T16:43:08.561" v="1693" actId="21"/>
          <ac:picMkLst>
            <pc:docMk/>
            <pc:sldMk cId="969111007" sldId="286"/>
            <ac:picMk id="1026" creationId="{71401858-B194-4539-B90B-5A4FAB0E42B2}"/>
          </ac:picMkLst>
        </pc:picChg>
      </pc:sldChg>
      <pc:sldChg chg="addSp delSp modSp new mod">
        <pc:chgData name="wendy8722433@gmail.com" userId="c710548ac83179ec" providerId="LiveId" clId="{2386BFB5-E6E0-4CBF-9A35-3B41B23F9809}" dt="2021-08-15T06:33:19.198" v="20" actId="478"/>
        <pc:sldMkLst>
          <pc:docMk/>
          <pc:sldMk cId="754512399" sldId="287"/>
        </pc:sldMkLst>
        <pc:spChg chg="del">
          <ac:chgData name="wendy8722433@gmail.com" userId="c710548ac83179ec" providerId="LiveId" clId="{2386BFB5-E6E0-4CBF-9A35-3B41B23F9809}" dt="2021-08-15T06:33:19.198" v="20" actId="478"/>
          <ac:spMkLst>
            <pc:docMk/>
            <pc:sldMk cId="754512399" sldId="287"/>
            <ac:spMk id="2" creationId="{9DBD64F8-1863-4823-B27B-AFFEC043A613}"/>
          </ac:spMkLst>
        </pc:spChg>
        <pc:spChg chg="del">
          <ac:chgData name="wendy8722433@gmail.com" userId="c710548ac83179ec" providerId="LiveId" clId="{2386BFB5-E6E0-4CBF-9A35-3B41B23F9809}" dt="2021-08-15T06:33:11.773" v="16" actId="931"/>
          <ac:spMkLst>
            <pc:docMk/>
            <pc:sldMk cId="754512399" sldId="287"/>
            <ac:spMk id="3" creationId="{F3B2D468-2F82-40A4-BC59-D32A8A8BF959}"/>
          </ac:spMkLst>
        </pc:spChg>
        <pc:spChg chg="add mod">
          <ac:chgData name="wendy8722433@gmail.com" userId="c710548ac83179ec" providerId="LiveId" clId="{2386BFB5-E6E0-4CBF-9A35-3B41B23F9809}" dt="2021-08-15T06:33:17.329" v="19" actId="1076"/>
          <ac:spMkLst>
            <pc:docMk/>
            <pc:sldMk cId="754512399" sldId="287"/>
            <ac:spMk id="5" creationId="{5301EBD4-2C78-412E-B040-6418935CB0EB}"/>
          </ac:spMkLst>
        </pc:spChg>
        <pc:picChg chg="add mod ord">
          <ac:chgData name="wendy8722433@gmail.com" userId="c710548ac83179ec" providerId="LiveId" clId="{2386BFB5-E6E0-4CBF-9A35-3B41B23F9809}" dt="2021-08-15T06:33:12.454" v="18" actId="962"/>
          <ac:picMkLst>
            <pc:docMk/>
            <pc:sldMk cId="754512399" sldId="287"/>
            <ac:picMk id="7" creationId="{00787895-4D54-4031-B00B-76C7A78AE515}"/>
          </ac:picMkLst>
        </pc:picChg>
      </pc:sldChg>
      <pc:sldChg chg="new del">
        <pc:chgData name="wendy8722433@gmail.com" userId="c710548ac83179ec" providerId="LiveId" clId="{2386BFB5-E6E0-4CBF-9A35-3B41B23F9809}" dt="2021-08-15T06:42:26.733" v="64" actId="680"/>
        <pc:sldMkLst>
          <pc:docMk/>
          <pc:sldMk cId="842385425" sldId="288"/>
        </pc:sldMkLst>
      </pc:sldChg>
      <pc:sldChg chg="addSp modSp new mod">
        <pc:chgData name="wendy8722433@gmail.com" userId="c710548ac83179ec" providerId="LiveId" clId="{2386BFB5-E6E0-4CBF-9A35-3B41B23F9809}" dt="2021-08-15T07:11:49.404" v="471"/>
        <pc:sldMkLst>
          <pc:docMk/>
          <pc:sldMk cId="2610675092" sldId="288"/>
        </pc:sldMkLst>
        <pc:spChg chg="add mod">
          <ac:chgData name="wendy8722433@gmail.com" userId="c710548ac83179ec" providerId="LiveId" clId="{2386BFB5-E6E0-4CBF-9A35-3B41B23F9809}" dt="2021-08-15T06:43:53.455" v="130" actId="207"/>
          <ac:spMkLst>
            <pc:docMk/>
            <pc:sldMk cId="2610675092" sldId="288"/>
            <ac:spMk id="2" creationId="{143A6F86-F3A8-4AA0-8B47-B5C1D6DA0542}"/>
          </ac:spMkLst>
        </pc:spChg>
        <pc:picChg chg="add mod">
          <ac:chgData name="wendy8722433@gmail.com" userId="c710548ac83179ec" providerId="LiveId" clId="{2386BFB5-E6E0-4CBF-9A35-3B41B23F9809}" dt="2021-08-15T07:11:49.404" v="471"/>
          <ac:picMkLst>
            <pc:docMk/>
            <pc:sldMk cId="2610675092" sldId="288"/>
            <ac:picMk id="4" creationId="{18D23779-2317-4803-A0BB-5D6495386F00}"/>
          </ac:picMkLst>
        </pc:picChg>
      </pc:sldChg>
      <pc:sldChg chg="addSp delSp modSp add mod modAnim">
        <pc:chgData name="wendy8722433@gmail.com" userId="c710548ac83179ec" providerId="LiveId" clId="{2386BFB5-E6E0-4CBF-9A35-3B41B23F9809}" dt="2021-08-15T08:31:40.668" v="835" actId="1076"/>
        <pc:sldMkLst>
          <pc:docMk/>
          <pc:sldMk cId="1692136572" sldId="315"/>
        </pc:sldMkLst>
        <pc:spChg chg="mod">
          <ac:chgData name="wendy8722433@gmail.com" userId="c710548ac83179ec" providerId="LiveId" clId="{2386BFB5-E6E0-4CBF-9A35-3B41B23F9809}" dt="2021-08-15T06:44:03.863" v="133" actId="1076"/>
          <ac:spMkLst>
            <pc:docMk/>
            <pc:sldMk cId="1692136572" sldId="315"/>
            <ac:spMk id="2" creationId="{647C0DD5-6AB2-47A1-B7EC-3F960FA03469}"/>
          </ac:spMkLst>
        </pc:spChg>
        <pc:spChg chg="add mod">
          <ac:chgData name="wendy8722433@gmail.com" userId="c710548ac83179ec" providerId="LiveId" clId="{2386BFB5-E6E0-4CBF-9A35-3B41B23F9809}" dt="2021-08-15T07:08:21.634" v="435" actId="14100"/>
          <ac:spMkLst>
            <pc:docMk/>
            <pc:sldMk cId="1692136572" sldId="315"/>
            <ac:spMk id="3" creationId="{4AA1F8A0-EAB5-4D67-A657-31C4F2C09F80}"/>
          </ac:spMkLst>
        </pc:spChg>
        <pc:spChg chg="mod">
          <ac:chgData name="wendy8722433@gmail.com" userId="c710548ac83179ec" providerId="LiveId" clId="{2386BFB5-E6E0-4CBF-9A35-3B41B23F9809}" dt="2021-08-15T06:44:00.918" v="132" actId="1076"/>
          <ac:spMkLst>
            <pc:docMk/>
            <pc:sldMk cId="1692136572" sldId="315"/>
            <ac:spMk id="11" creationId="{8A370498-866A-4362-B2C9-489384889EB3}"/>
          </ac:spMkLst>
        </pc:spChg>
        <pc:spChg chg="mod">
          <ac:chgData name="wendy8722433@gmail.com" userId="c710548ac83179ec" providerId="LiveId" clId="{2386BFB5-E6E0-4CBF-9A35-3B41B23F9809}" dt="2021-08-15T06:43:58.980" v="131" actId="1076"/>
          <ac:spMkLst>
            <pc:docMk/>
            <pc:sldMk cId="1692136572" sldId="315"/>
            <ac:spMk id="12" creationId="{DA25B727-2A2B-4834-97F0-A730C1D067A9}"/>
          </ac:spMkLst>
        </pc:spChg>
        <pc:spChg chg="add mod">
          <ac:chgData name="wendy8722433@gmail.com" userId="c710548ac83179ec" providerId="LiveId" clId="{2386BFB5-E6E0-4CBF-9A35-3B41B23F9809}" dt="2021-08-15T07:08:34.770" v="444" actId="20577"/>
          <ac:spMkLst>
            <pc:docMk/>
            <pc:sldMk cId="1692136572" sldId="315"/>
            <ac:spMk id="22" creationId="{1270DDA5-CFFD-40FB-88F7-FDA681FA59F5}"/>
          </ac:spMkLst>
        </pc:spChg>
        <pc:spChg chg="add mod">
          <ac:chgData name="wendy8722433@gmail.com" userId="c710548ac83179ec" providerId="LiveId" clId="{2386BFB5-E6E0-4CBF-9A35-3B41B23F9809}" dt="2021-08-15T07:09:05.019" v="461" actId="1076"/>
          <ac:spMkLst>
            <pc:docMk/>
            <pc:sldMk cId="1692136572" sldId="315"/>
            <ac:spMk id="23" creationId="{FEEE86CF-AC38-4916-AE9D-370FC27FA193}"/>
          </ac:spMkLst>
        </pc:spChg>
        <pc:spChg chg="add mod">
          <ac:chgData name="wendy8722433@gmail.com" userId="c710548ac83179ec" providerId="LiveId" clId="{2386BFB5-E6E0-4CBF-9A35-3B41B23F9809}" dt="2021-08-15T07:09:11.543" v="462" actId="1076"/>
          <ac:spMkLst>
            <pc:docMk/>
            <pc:sldMk cId="1692136572" sldId="315"/>
            <ac:spMk id="24" creationId="{06F41E75-93B8-4442-995D-E921E8E1E57B}"/>
          </ac:spMkLst>
        </pc:spChg>
        <pc:spChg chg="add mod">
          <ac:chgData name="wendy8722433@gmail.com" userId="c710548ac83179ec" providerId="LiveId" clId="{2386BFB5-E6E0-4CBF-9A35-3B41B23F9809}" dt="2021-08-15T07:18:57.645" v="492" actId="207"/>
          <ac:spMkLst>
            <pc:docMk/>
            <pc:sldMk cId="1692136572" sldId="315"/>
            <ac:spMk id="25" creationId="{EBD27E89-F924-4FEC-B2DD-A681BFDBCE6C}"/>
          </ac:spMkLst>
        </pc:spChg>
        <pc:picChg chg="del">
          <ac:chgData name="wendy8722433@gmail.com" userId="c710548ac83179ec" providerId="LiveId" clId="{2386BFB5-E6E0-4CBF-9A35-3B41B23F9809}" dt="2021-08-15T06:42:49.325" v="70" actId="478"/>
          <ac:picMkLst>
            <pc:docMk/>
            <pc:sldMk cId="1692136572" sldId="315"/>
            <ac:picMk id="4" creationId="{43F2AF89-9F4F-4AD4-8C4C-BC13D36E7D7A}"/>
          </ac:picMkLst>
        </pc:picChg>
        <pc:picChg chg="del">
          <ac:chgData name="wendy8722433@gmail.com" userId="c710548ac83179ec" providerId="LiveId" clId="{2386BFB5-E6E0-4CBF-9A35-3B41B23F9809}" dt="2021-08-15T06:42:49.741" v="71" actId="478"/>
          <ac:picMkLst>
            <pc:docMk/>
            <pc:sldMk cId="1692136572" sldId="315"/>
            <ac:picMk id="5" creationId="{B4FE1631-1459-47A3-A828-AE8D429A66EB}"/>
          </ac:picMkLst>
        </pc:picChg>
        <pc:picChg chg="del">
          <ac:chgData name="wendy8722433@gmail.com" userId="c710548ac83179ec" providerId="LiveId" clId="{2386BFB5-E6E0-4CBF-9A35-3B41B23F9809}" dt="2021-08-15T06:42:50.769" v="73" actId="478"/>
          <ac:picMkLst>
            <pc:docMk/>
            <pc:sldMk cId="1692136572" sldId="315"/>
            <ac:picMk id="6" creationId="{32E933CC-C46B-4C32-B449-D8FB3C50727A}"/>
          </ac:picMkLst>
        </pc:picChg>
        <pc:picChg chg="del">
          <ac:chgData name="wendy8722433@gmail.com" userId="c710548ac83179ec" providerId="LiveId" clId="{2386BFB5-E6E0-4CBF-9A35-3B41B23F9809}" dt="2021-08-15T06:42:50.193" v="72" actId="478"/>
          <ac:picMkLst>
            <pc:docMk/>
            <pc:sldMk cId="1692136572" sldId="315"/>
            <ac:picMk id="7" creationId="{ADA42340-8171-4EE4-AB7B-1A94E960C0D2}"/>
          </ac:picMkLst>
        </pc:picChg>
        <pc:picChg chg="del mod">
          <ac:chgData name="wendy8722433@gmail.com" userId="c710548ac83179ec" providerId="LiveId" clId="{2386BFB5-E6E0-4CBF-9A35-3B41B23F9809}" dt="2021-08-15T06:42:32.705" v="68" actId="478"/>
          <ac:picMkLst>
            <pc:docMk/>
            <pc:sldMk cId="1692136572" sldId="315"/>
            <ac:picMk id="10" creationId="{2A48918A-0B4F-4EAA-BE30-0F3A76721816}"/>
          </ac:picMkLst>
        </pc:picChg>
        <pc:picChg chg="add del mod">
          <ac:chgData name="wendy8722433@gmail.com" userId="c710548ac83179ec" providerId="LiveId" clId="{2386BFB5-E6E0-4CBF-9A35-3B41B23F9809}" dt="2021-08-15T06:50:35.070" v="171" actId="478"/>
          <ac:picMkLst>
            <pc:docMk/>
            <pc:sldMk cId="1692136572" sldId="315"/>
            <ac:picMk id="14" creationId="{C8AD78D0-EEC2-4859-8269-16E9339F1D58}"/>
          </ac:picMkLst>
        </pc:picChg>
        <pc:picChg chg="add del mod">
          <ac:chgData name="wendy8722433@gmail.com" userId="c710548ac83179ec" providerId="LiveId" clId="{2386BFB5-E6E0-4CBF-9A35-3B41B23F9809}" dt="2021-08-15T06:50:34.447" v="170" actId="478"/>
          <ac:picMkLst>
            <pc:docMk/>
            <pc:sldMk cId="1692136572" sldId="315"/>
            <ac:picMk id="15" creationId="{A7EBE645-5E7F-4B3D-8B0F-E83337A76BF9}"/>
          </ac:picMkLst>
        </pc:picChg>
        <pc:picChg chg="add del mod">
          <ac:chgData name="wendy8722433@gmail.com" userId="c710548ac83179ec" providerId="LiveId" clId="{2386BFB5-E6E0-4CBF-9A35-3B41B23F9809}" dt="2021-08-15T06:50:33.714" v="169" actId="478"/>
          <ac:picMkLst>
            <pc:docMk/>
            <pc:sldMk cId="1692136572" sldId="315"/>
            <ac:picMk id="16" creationId="{48A3C08E-AF7B-4A81-AEE3-581BC9A0ADE0}"/>
          </ac:picMkLst>
        </pc:picChg>
        <pc:picChg chg="add mod">
          <ac:chgData name="wendy8722433@gmail.com" userId="c710548ac83179ec" providerId="LiveId" clId="{2386BFB5-E6E0-4CBF-9A35-3B41B23F9809}" dt="2021-08-15T07:05:23.940" v="410" actId="1076"/>
          <ac:picMkLst>
            <pc:docMk/>
            <pc:sldMk cId="1692136572" sldId="315"/>
            <ac:picMk id="17" creationId="{1CE9C978-3074-4399-8F73-801057F3A4B6}"/>
          </ac:picMkLst>
        </pc:picChg>
        <pc:picChg chg="add mod">
          <ac:chgData name="wendy8722433@gmail.com" userId="c710548ac83179ec" providerId="LiveId" clId="{2386BFB5-E6E0-4CBF-9A35-3B41B23F9809}" dt="2021-08-15T07:05:39.858" v="417" actId="1076"/>
          <ac:picMkLst>
            <pc:docMk/>
            <pc:sldMk cId="1692136572" sldId="315"/>
            <ac:picMk id="18" creationId="{E57CAC2C-BBAE-4E02-BBC6-53BF1F00674C}"/>
          </ac:picMkLst>
        </pc:picChg>
        <pc:picChg chg="add mod ord">
          <ac:chgData name="wendy8722433@gmail.com" userId="c710548ac83179ec" providerId="LiveId" clId="{2386BFB5-E6E0-4CBF-9A35-3B41B23F9809}" dt="2021-08-15T07:05:16.857" v="407" actId="1076"/>
          <ac:picMkLst>
            <pc:docMk/>
            <pc:sldMk cId="1692136572" sldId="315"/>
            <ac:picMk id="19" creationId="{029CE96B-F209-4DD1-BA51-C15666225A8A}"/>
          </ac:picMkLst>
        </pc:picChg>
        <pc:picChg chg="add mod">
          <ac:chgData name="wendy8722433@gmail.com" userId="c710548ac83179ec" providerId="LiveId" clId="{2386BFB5-E6E0-4CBF-9A35-3B41B23F9809}" dt="2021-08-15T08:31:40.668" v="835" actId="1076"/>
          <ac:picMkLst>
            <pc:docMk/>
            <pc:sldMk cId="1692136572" sldId="315"/>
            <ac:picMk id="20" creationId="{AD744DCD-C5F2-4C1C-B166-A2B5B2E6E40F}"/>
          </ac:picMkLst>
        </pc:picChg>
        <pc:picChg chg="add mod">
          <ac:chgData name="wendy8722433@gmail.com" userId="c710548ac83179ec" providerId="LiveId" clId="{2386BFB5-E6E0-4CBF-9A35-3B41B23F9809}" dt="2021-08-15T07:05:26.334" v="411" actId="1076"/>
          <ac:picMkLst>
            <pc:docMk/>
            <pc:sldMk cId="1692136572" sldId="315"/>
            <ac:picMk id="21" creationId="{31603789-5561-45BE-908A-954CD94AE0CF}"/>
          </ac:picMkLst>
        </pc:picChg>
      </pc:sldChg>
      <pc:sldChg chg="addSp delSp modSp new mod ord modAnim">
        <pc:chgData name="wendy8722433@gmail.com" userId="c710548ac83179ec" providerId="LiveId" clId="{2386BFB5-E6E0-4CBF-9A35-3B41B23F9809}" dt="2021-08-15T16:46:28.796" v="1719" actId="1076"/>
        <pc:sldMkLst>
          <pc:docMk/>
          <pc:sldMk cId="1197899776" sldId="316"/>
        </pc:sldMkLst>
        <pc:picChg chg="add mod">
          <ac:chgData name="wendy8722433@gmail.com" userId="c710548ac83179ec" providerId="LiveId" clId="{2386BFB5-E6E0-4CBF-9A35-3B41B23F9809}" dt="2021-08-15T16:37:06.949" v="1653" actId="1076"/>
          <ac:picMkLst>
            <pc:docMk/>
            <pc:sldMk cId="1197899776" sldId="316"/>
            <ac:picMk id="3" creationId="{596BCEED-ECAE-442F-A245-75FB698F8742}"/>
          </ac:picMkLst>
        </pc:picChg>
        <pc:picChg chg="add del mod">
          <ac:chgData name="wendy8722433@gmail.com" userId="c710548ac83179ec" providerId="LiveId" clId="{2386BFB5-E6E0-4CBF-9A35-3B41B23F9809}" dt="2021-08-15T16:37:03.109" v="1651" actId="478"/>
          <ac:picMkLst>
            <pc:docMk/>
            <pc:sldMk cId="1197899776" sldId="316"/>
            <ac:picMk id="3074" creationId="{FF3087FC-4483-4A71-914C-599523D5C74F}"/>
          </ac:picMkLst>
        </pc:picChg>
        <pc:picChg chg="add mod">
          <ac:chgData name="wendy8722433@gmail.com" userId="c710548ac83179ec" providerId="LiveId" clId="{2386BFB5-E6E0-4CBF-9A35-3B41B23F9809}" dt="2021-08-15T16:46:28.796" v="1719" actId="1076"/>
          <ac:picMkLst>
            <pc:docMk/>
            <pc:sldMk cId="1197899776" sldId="316"/>
            <ac:picMk id="3076" creationId="{CB7E1FBC-6C45-4D07-A2BA-DEFCC30E02DD}"/>
          </ac:picMkLst>
        </pc:picChg>
        <pc:picChg chg="add mod">
          <ac:chgData name="wendy8722433@gmail.com" userId="c710548ac83179ec" providerId="LiveId" clId="{2386BFB5-E6E0-4CBF-9A35-3B41B23F9809}" dt="2021-08-15T16:45:56.410" v="1714" actId="1076"/>
          <ac:picMkLst>
            <pc:docMk/>
            <pc:sldMk cId="1197899776" sldId="316"/>
            <ac:picMk id="3078" creationId="{3B042608-DB4A-416E-A5F7-CC647E4C25D5}"/>
          </ac:picMkLst>
        </pc:picChg>
        <pc:picChg chg="add mod">
          <ac:chgData name="wendy8722433@gmail.com" userId="c710548ac83179ec" providerId="LiveId" clId="{2386BFB5-E6E0-4CBF-9A35-3B41B23F9809}" dt="2021-08-15T16:46:13.120" v="1717" actId="1076"/>
          <ac:picMkLst>
            <pc:docMk/>
            <pc:sldMk cId="1197899776" sldId="316"/>
            <ac:picMk id="3080" creationId="{9F5B4FBF-EFD6-45AA-9FD4-F5307719E44A}"/>
          </ac:picMkLst>
        </pc:picChg>
      </pc:sldChg>
      <pc:sldChg chg="addSp delSp modSp new mod ord">
        <pc:chgData name="wendy8722433@gmail.com" userId="c710548ac83179ec" providerId="LiveId" clId="{2386BFB5-E6E0-4CBF-9A35-3B41B23F9809}" dt="2021-08-15T16:56:12.103" v="1778" actId="1076"/>
        <pc:sldMkLst>
          <pc:docMk/>
          <pc:sldMk cId="509568931" sldId="317"/>
        </pc:sldMkLst>
        <pc:spChg chg="add del">
          <ac:chgData name="wendy8722433@gmail.com" userId="c710548ac83179ec" providerId="LiveId" clId="{2386BFB5-E6E0-4CBF-9A35-3B41B23F9809}" dt="2021-08-15T07:37:47.906" v="523" actId="478"/>
          <ac:spMkLst>
            <pc:docMk/>
            <pc:sldMk cId="509568931" sldId="317"/>
            <ac:spMk id="3" creationId="{A106B285-4D2A-4139-9426-F4639EAB18C0}"/>
          </ac:spMkLst>
        </pc:spChg>
        <pc:spChg chg="add mod">
          <ac:chgData name="wendy8722433@gmail.com" userId="c710548ac83179ec" providerId="LiveId" clId="{2386BFB5-E6E0-4CBF-9A35-3B41B23F9809}" dt="2021-08-15T16:56:12.103" v="1778" actId="1076"/>
          <ac:spMkLst>
            <pc:docMk/>
            <pc:sldMk cId="509568931" sldId="317"/>
            <ac:spMk id="7" creationId="{51152159-4D32-4912-BFC0-02DB6870023A}"/>
          </ac:spMkLst>
        </pc:spChg>
        <pc:picChg chg="add mod">
          <ac:chgData name="wendy8722433@gmail.com" userId="c710548ac83179ec" providerId="LiveId" clId="{2386BFB5-E6E0-4CBF-9A35-3B41B23F9809}" dt="2021-08-15T07:39:49.632" v="527"/>
          <ac:picMkLst>
            <pc:docMk/>
            <pc:sldMk cId="509568931" sldId="317"/>
            <ac:picMk id="5" creationId="{7710ED2F-6924-49BA-B7CF-1289B4EF79BF}"/>
          </ac:picMkLst>
        </pc:picChg>
      </pc:sldChg>
      <pc:sldChg chg="addSp modSp new mod ord">
        <pc:chgData name="wendy8722433@gmail.com" userId="c710548ac83179ec" providerId="LiveId" clId="{2386BFB5-E6E0-4CBF-9A35-3B41B23F9809}" dt="2021-08-15T16:57:48.907" v="1795" actId="1076"/>
        <pc:sldMkLst>
          <pc:docMk/>
          <pc:sldMk cId="3664493379" sldId="318"/>
        </pc:sldMkLst>
        <pc:spChg chg="add mod">
          <ac:chgData name="wendy8722433@gmail.com" userId="c710548ac83179ec" providerId="LiveId" clId="{2386BFB5-E6E0-4CBF-9A35-3B41B23F9809}" dt="2021-08-15T16:57:48.907" v="1795" actId="1076"/>
          <ac:spMkLst>
            <pc:docMk/>
            <pc:sldMk cId="3664493379" sldId="318"/>
            <ac:spMk id="5" creationId="{6D2DFCCB-7ACD-4BCB-86A7-36EB42DB29C1}"/>
          </ac:spMkLst>
        </pc:spChg>
        <pc:picChg chg="add mod">
          <ac:chgData name="wendy8722433@gmail.com" userId="c710548ac83179ec" providerId="LiveId" clId="{2386BFB5-E6E0-4CBF-9A35-3B41B23F9809}" dt="2021-08-15T16:57:43.208" v="1793" actId="1076"/>
          <ac:picMkLst>
            <pc:docMk/>
            <pc:sldMk cId="3664493379" sldId="318"/>
            <ac:picMk id="3" creationId="{D55BBFD7-642F-4722-A9BD-8EB93891D5CE}"/>
          </ac:picMkLst>
        </pc:picChg>
      </pc:sldChg>
      <pc:sldChg chg="addSp modSp new mod">
        <pc:chgData name="wendy8722433@gmail.com" userId="c710548ac83179ec" providerId="LiveId" clId="{2386BFB5-E6E0-4CBF-9A35-3B41B23F9809}" dt="2021-08-15T16:58:23.996" v="1796" actId="1076"/>
        <pc:sldMkLst>
          <pc:docMk/>
          <pc:sldMk cId="3393744963" sldId="319"/>
        </pc:sldMkLst>
        <pc:picChg chg="add mod">
          <ac:chgData name="wendy8722433@gmail.com" userId="c710548ac83179ec" providerId="LiveId" clId="{2386BFB5-E6E0-4CBF-9A35-3B41B23F9809}" dt="2021-08-15T16:58:23.996" v="1796" actId="1076"/>
          <ac:picMkLst>
            <pc:docMk/>
            <pc:sldMk cId="3393744963" sldId="319"/>
            <ac:picMk id="3" creationId="{7501DBD5-8351-457C-8E32-99475777DAB8}"/>
          </ac:picMkLst>
        </pc:picChg>
      </pc:sldChg>
      <pc:sldChg chg="addSp modSp new mod ord">
        <pc:chgData name="wendy8722433@gmail.com" userId="c710548ac83179ec" providerId="LiveId" clId="{2386BFB5-E6E0-4CBF-9A35-3B41B23F9809}" dt="2021-08-15T15:57:57.444" v="1616"/>
        <pc:sldMkLst>
          <pc:docMk/>
          <pc:sldMk cId="2516170748" sldId="320"/>
        </pc:sldMkLst>
        <pc:spChg chg="add mod">
          <ac:chgData name="wendy8722433@gmail.com" userId="c710548ac83179ec" providerId="LiveId" clId="{2386BFB5-E6E0-4CBF-9A35-3B41B23F9809}" dt="2021-08-15T08:27:52.188" v="793" actId="20577"/>
          <ac:spMkLst>
            <pc:docMk/>
            <pc:sldMk cId="2516170748" sldId="320"/>
            <ac:spMk id="2" creationId="{D2561699-671D-4E9E-8C4D-37971A312209}"/>
          </ac:spMkLst>
        </pc:spChg>
        <pc:picChg chg="add mod">
          <ac:chgData name="wendy8722433@gmail.com" userId="c710548ac83179ec" providerId="LiveId" clId="{2386BFB5-E6E0-4CBF-9A35-3B41B23F9809}" dt="2021-08-15T08:28:18.480" v="799" actId="1076"/>
          <ac:picMkLst>
            <pc:docMk/>
            <pc:sldMk cId="2516170748" sldId="320"/>
            <ac:picMk id="4098" creationId="{507F7F15-83EF-4242-B96A-0631CBECC9CF}"/>
          </ac:picMkLst>
        </pc:picChg>
      </pc:sldChg>
      <pc:sldChg chg="addSp delSp modSp new mod">
        <pc:chgData name="wendy8722433@gmail.com" userId="c710548ac83179ec" providerId="LiveId" clId="{2386BFB5-E6E0-4CBF-9A35-3B41B23F9809}" dt="2021-08-15T17:02:55.977" v="1817" actId="1076"/>
        <pc:sldMkLst>
          <pc:docMk/>
          <pc:sldMk cId="3832700894" sldId="321"/>
        </pc:sldMkLst>
        <pc:picChg chg="add mod">
          <ac:chgData name="wendy8722433@gmail.com" userId="c710548ac83179ec" providerId="LiveId" clId="{2386BFB5-E6E0-4CBF-9A35-3B41B23F9809}" dt="2021-08-15T17:02:55.977" v="1817" actId="1076"/>
          <ac:picMkLst>
            <pc:docMk/>
            <pc:sldMk cId="3832700894" sldId="321"/>
            <ac:picMk id="3" creationId="{422DBECE-345A-4BF2-8680-24529166C511}"/>
          </ac:picMkLst>
        </pc:picChg>
        <pc:picChg chg="add del mod">
          <ac:chgData name="wendy8722433@gmail.com" userId="c710548ac83179ec" providerId="LiveId" clId="{2386BFB5-E6E0-4CBF-9A35-3B41B23F9809}" dt="2021-08-15T16:36:19.873" v="1648" actId="478"/>
          <ac:picMkLst>
            <pc:docMk/>
            <pc:sldMk cId="3832700894" sldId="321"/>
            <ac:picMk id="5122" creationId="{9453ED93-274A-46FA-8733-DCE16898CBD2}"/>
          </ac:picMkLst>
        </pc:picChg>
      </pc:sldChg>
      <pc:sldChg chg="addSp delSp modSp new mod">
        <pc:chgData name="wendy8722433@gmail.com" userId="c710548ac83179ec" providerId="LiveId" clId="{2386BFB5-E6E0-4CBF-9A35-3B41B23F9809}" dt="2021-08-15T08:07:42.534" v="601" actId="1076"/>
        <pc:sldMkLst>
          <pc:docMk/>
          <pc:sldMk cId="4207143717" sldId="322"/>
        </pc:sldMkLst>
        <pc:spChg chg="add del">
          <ac:chgData name="wendy8722433@gmail.com" userId="c710548ac83179ec" providerId="LiveId" clId="{2386BFB5-E6E0-4CBF-9A35-3B41B23F9809}" dt="2021-08-15T08:06:35.140" v="578" actId="22"/>
          <ac:spMkLst>
            <pc:docMk/>
            <pc:sldMk cId="4207143717" sldId="322"/>
            <ac:spMk id="7" creationId="{7669217A-489A-493E-956A-E16F48CBDED8}"/>
          </ac:spMkLst>
        </pc:spChg>
        <pc:spChg chg="add mod">
          <ac:chgData name="wendy8722433@gmail.com" userId="c710548ac83179ec" providerId="LiveId" clId="{2386BFB5-E6E0-4CBF-9A35-3B41B23F9809}" dt="2021-08-15T08:07:42.534" v="601" actId="1076"/>
          <ac:spMkLst>
            <pc:docMk/>
            <pc:sldMk cId="4207143717" sldId="322"/>
            <ac:spMk id="9" creationId="{7A2E6740-343D-445A-B914-073D18E6B88F}"/>
          </ac:spMkLst>
        </pc:spChg>
        <pc:picChg chg="add mod">
          <ac:chgData name="wendy8722433@gmail.com" userId="c710548ac83179ec" providerId="LiveId" clId="{2386BFB5-E6E0-4CBF-9A35-3B41B23F9809}" dt="2021-08-15T08:06:48.903" v="580"/>
          <ac:picMkLst>
            <pc:docMk/>
            <pc:sldMk cId="4207143717" sldId="322"/>
            <ac:picMk id="5" creationId="{8939EF2A-6CE0-4418-9AD5-5FC2A67E898C}"/>
          </ac:picMkLst>
        </pc:picChg>
      </pc:sldChg>
      <pc:sldChg chg="addSp delSp modSp new mod ord modAnim">
        <pc:chgData name="wendy8722433@gmail.com" userId="c710548ac83179ec" providerId="LiveId" clId="{2386BFB5-E6E0-4CBF-9A35-3B41B23F9809}" dt="2021-08-15T09:08:16.516" v="1276"/>
        <pc:sldMkLst>
          <pc:docMk/>
          <pc:sldMk cId="783570785" sldId="323"/>
        </pc:sldMkLst>
        <pc:spChg chg="del">
          <ac:chgData name="wendy8722433@gmail.com" userId="c710548ac83179ec" providerId="LiveId" clId="{2386BFB5-E6E0-4CBF-9A35-3B41B23F9809}" dt="2021-08-15T07:54:09.422" v="557" actId="478"/>
          <ac:spMkLst>
            <pc:docMk/>
            <pc:sldMk cId="783570785" sldId="323"/>
            <ac:spMk id="2" creationId="{48AABD8D-5006-40B9-920E-C65BD9FBF63D}"/>
          </ac:spMkLst>
        </pc:spChg>
        <pc:spChg chg="del">
          <ac:chgData name="wendy8722433@gmail.com" userId="c710548ac83179ec" providerId="LiveId" clId="{2386BFB5-E6E0-4CBF-9A35-3B41B23F9809}" dt="2021-08-15T07:54:08.154" v="556" actId="478"/>
          <ac:spMkLst>
            <pc:docMk/>
            <pc:sldMk cId="783570785" sldId="323"/>
            <ac:spMk id="3" creationId="{6A0D814B-FE0B-4792-A549-1EEA69885DDE}"/>
          </ac:spMkLst>
        </pc:spChg>
        <pc:spChg chg="add mod">
          <ac:chgData name="wendy8722433@gmail.com" userId="c710548ac83179ec" providerId="LiveId" clId="{2386BFB5-E6E0-4CBF-9A35-3B41B23F9809}" dt="2021-08-15T09:08:04.739" v="1274" actId="1076"/>
          <ac:spMkLst>
            <pc:docMk/>
            <pc:sldMk cId="783570785" sldId="323"/>
            <ac:spMk id="5" creationId="{A84AE5C0-ED62-46D7-986A-D0CE691669E8}"/>
          </ac:spMkLst>
        </pc:spChg>
        <pc:spChg chg="add mod">
          <ac:chgData name="wendy8722433@gmail.com" userId="c710548ac83179ec" providerId="LiveId" clId="{2386BFB5-E6E0-4CBF-9A35-3B41B23F9809}" dt="2021-08-15T09:08:02.055" v="1273" actId="1076"/>
          <ac:spMkLst>
            <pc:docMk/>
            <pc:sldMk cId="783570785" sldId="323"/>
            <ac:spMk id="6" creationId="{06DB3652-2CB1-48C0-997F-E61458BB0BB6}"/>
          </ac:spMkLst>
        </pc:spChg>
        <pc:picChg chg="add mod">
          <ac:chgData name="wendy8722433@gmail.com" userId="c710548ac83179ec" providerId="LiveId" clId="{2386BFB5-E6E0-4CBF-9A35-3B41B23F9809}" dt="2021-08-15T09:06:44.645" v="1236" actId="1076"/>
          <ac:picMkLst>
            <pc:docMk/>
            <pc:sldMk cId="783570785" sldId="323"/>
            <ac:picMk id="6146" creationId="{3AAD5259-91B7-46DD-858F-025649C2C1DD}"/>
          </ac:picMkLst>
        </pc:picChg>
      </pc:sldChg>
      <pc:sldChg chg="addSp modSp new mod">
        <pc:chgData name="wendy8722433@gmail.com" userId="c710548ac83179ec" providerId="LiveId" clId="{2386BFB5-E6E0-4CBF-9A35-3B41B23F9809}" dt="2021-08-15T16:59:55.750" v="1813" actId="1076"/>
        <pc:sldMkLst>
          <pc:docMk/>
          <pc:sldMk cId="2965291005" sldId="324"/>
        </pc:sldMkLst>
        <pc:spChg chg="add mod">
          <ac:chgData name="wendy8722433@gmail.com" userId="c710548ac83179ec" providerId="LiveId" clId="{2386BFB5-E6E0-4CBF-9A35-3B41B23F9809}" dt="2021-08-15T16:59:55.750" v="1813" actId="1076"/>
          <ac:spMkLst>
            <pc:docMk/>
            <pc:sldMk cId="2965291005" sldId="324"/>
            <ac:spMk id="7" creationId="{1DB805B4-B66F-4257-8379-3F54D7A42398}"/>
          </ac:spMkLst>
        </pc:spChg>
        <pc:picChg chg="add mod">
          <ac:chgData name="wendy8722433@gmail.com" userId="c710548ac83179ec" providerId="LiveId" clId="{2386BFB5-E6E0-4CBF-9A35-3B41B23F9809}" dt="2021-08-15T07:56:10.952" v="570"/>
          <ac:picMkLst>
            <pc:docMk/>
            <pc:sldMk cId="2965291005" sldId="324"/>
            <ac:picMk id="5" creationId="{05F3E5F7-5FBB-419A-B612-85C622EE446E}"/>
          </ac:picMkLst>
        </pc:picChg>
      </pc:sldChg>
      <pc:sldChg chg="add">
        <pc:chgData name="wendy8722433@gmail.com" userId="c710548ac83179ec" providerId="LiveId" clId="{2386BFB5-E6E0-4CBF-9A35-3B41B23F9809}" dt="2021-08-15T07:57:50.546" v="571"/>
        <pc:sldMkLst>
          <pc:docMk/>
          <pc:sldMk cId="1465328469" sldId="325"/>
        </pc:sldMkLst>
      </pc:sldChg>
      <pc:sldChg chg="modSp add mod">
        <pc:chgData name="wendy8722433@gmail.com" userId="c710548ac83179ec" providerId="LiveId" clId="{2386BFB5-E6E0-4CBF-9A35-3B41B23F9809}" dt="2021-08-15T15:58:14.822" v="1617" actId="207"/>
        <pc:sldMkLst>
          <pc:docMk/>
          <pc:sldMk cId="4045872030" sldId="326"/>
        </pc:sldMkLst>
        <pc:spChg chg="mod">
          <ac:chgData name="wendy8722433@gmail.com" userId="c710548ac83179ec" providerId="LiveId" clId="{2386BFB5-E6E0-4CBF-9A35-3B41B23F9809}" dt="2021-08-15T15:58:14.822" v="1617" actId="207"/>
          <ac:spMkLst>
            <pc:docMk/>
            <pc:sldMk cId="4045872030" sldId="326"/>
            <ac:spMk id="7" creationId="{E74B32EB-7F27-4D9D-98EA-484153CA7787}"/>
          </ac:spMkLst>
        </pc:spChg>
      </pc:sldChg>
      <pc:sldChg chg="addSp delSp modSp new mod modAnim">
        <pc:chgData name="wendy8722433@gmail.com" userId="c710548ac83179ec" providerId="LiveId" clId="{2386BFB5-E6E0-4CBF-9A35-3B41B23F9809}" dt="2021-08-15T08:32:48.404" v="855" actId="1076"/>
        <pc:sldMkLst>
          <pc:docMk/>
          <pc:sldMk cId="153442457" sldId="327"/>
        </pc:sldMkLst>
        <pc:spChg chg="mod">
          <ac:chgData name="wendy8722433@gmail.com" userId="c710548ac83179ec" providerId="LiveId" clId="{2386BFB5-E6E0-4CBF-9A35-3B41B23F9809}" dt="2021-08-15T08:30:55.510" v="827" actId="20577"/>
          <ac:spMkLst>
            <pc:docMk/>
            <pc:sldMk cId="153442457" sldId="327"/>
            <ac:spMk id="2" creationId="{BDBF5D62-CD08-419B-BE6E-CE016C4F3A88}"/>
          </ac:spMkLst>
        </pc:spChg>
        <pc:spChg chg="del">
          <ac:chgData name="wendy8722433@gmail.com" userId="c710548ac83179ec" providerId="LiveId" clId="{2386BFB5-E6E0-4CBF-9A35-3B41B23F9809}" dt="2021-08-15T08:14:57.173" v="610" actId="478"/>
          <ac:spMkLst>
            <pc:docMk/>
            <pc:sldMk cId="153442457" sldId="327"/>
            <ac:spMk id="3" creationId="{5148F5A9-133D-49C6-BCFD-E6BB9DAF5079}"/>
          </ac:spMkLst>
        </pc:spChg>
        <pc:spChg chg="add mod">
          <ac:chgData name="wendy8722433@gmail.com" userId="c710548ac83179ec" providerId="LiveId" clId="{2386BFB5-E6E0-4CBF-9A35-3B41B23F9809}" dt="2021-08-15T08:31:18.213" v="831" actId="1076"/>
          <ac:spMkLst>
            <pc:docMk/>
            <pc:sldMk cId="153442457" sldId="327"/>
            <ac:spMk id="5" creationId="{38A90E19-B1FC-4BAB-9CB6-E657B25EB9C1}"/>
          </ac:spMkLst>
        </pc:spChg>
        <pc:spChg chg="add mod">
          <ac:chgData name="wendy8722433@gmail.com" userId="c710548ac83179ec" providerId="LiveId" clId="{2386BFB5-E6E0-4CBF-9A35-3B41B23F9809}" dt="2021-08-15T08:31:23.827" v="833" actId="1076"/>
          <ac:spMkLst>
            <pc:docMk/>
            <pc:sldMk cId="153442457" sldId="327"/>
            <ac:spMk id="6" creationId="{1F1E3EF4-C7A8-4F2C-ABA1-D9C207AC3298}"/>
          </ac:spMkLst>
        </pc:spChg>
        <pc:picChg chg="add mod">
          <ac:chgData name="wendy8722433@gmail.com" userId="c710548ac83179ec" providerId="LiveId" clId="{2386BFB5-E6E0-4CBF-9A35-3B41B23F9809}" dt="2021-08-15T08:32:46.112" v="854" actId="1076"/>
          <ac:picMkLst>
            <pc:docMk/>
            <pc:sldMk cId="153442457" sldId="327"/>
            <ac:picMk id="4" creationId="{61DBD1F8-FA1A-40FB-B318-FF45CF5093DE}"/>
          </ac:picMkLst>
        </pc:picChg>
        <pc:picChg chg="add mod">
          <ac:chgData name="wendy8722433@gmail.com" userId="c710548ac83179ec" providerId="LiveId" clId="{2386BFB5-E6E0-4CBF-9A35-3B41B23F9809}" dt="2021-08-15T08:32:48.404" v="855" actId="1076"/>
          <ac:picMkLst>
            <pc:docMk/>
            <pc:sldMk cId="153442457" sldId="327"/>
            <ac:picMk id="7" creationId="{11F0B22E-2991-4C3F-91E7-F81E8FCB1980}"/>
          </ac:picMkLst>
        </pc:picChg>
      </pc:sldChg>
      <pc:sldChg chg="addSp delSp modSp new del">
        <pc:chgData name="wendy8722433@gmail.com" userId="c710548ac83179ec" providerId="LiveId" clId="{2386BFB5-E6E0-4CBF-9A35-3B41B23F9809}" dt="2021-08-15T08:24:49.041" v="690" actId="47"/>
        <pc:sldMkLst>
          <pc:docMk/>
          <pc:sldMk cId="71460338" sldId="328"/>
        </pc:sldMkLst>
        <pc:picChg chg="add del">
          <ac:chgData name="wendy8722433@gmail.com" userId="c710548ac83179ec" providerId="LiveId" clId="{2386BFB5-E6E0-4CBF-9A35-3B41B23F9809}" dt="2021-08-15T08:20:24.547" v="662"/>
          <ac:picMkLst>
            <pc:docMk/>
            <pc:sldMk cId="71460338" sldId="328"/>
            <ac:picMk id="7170" creationId="{BCDEA3A4-97C4-46A2-81E2-583CCF5B8C79}"/>
          </ac:picMkLst>
        </pc:picChg>
        <pc:picChg chg="add mod">
          <ac:chgData name="wendy8722433@gmail.com" userId="c710548ac83179ec" providerId="LiveId" clId="{2386BFB5-E6E0-4CBF-9A35-3B41B23F9809}" dt="2021-08-15T08:22:23.219" v="686" actId="1076"/>
          <ac:picMkLst>
            <pc:docMk/>
            <pc:sldMk cId="71460338" sldId="328"/>
            <ac:picMk id="7172" creationId="{D90C8A4C-4CA4-45B2-AADC-CF99EC383C6D}"/>
          </ac:picMkLst>
        </pc:picChg>
        <pc:picChg chg="add mod">
          <ac:chgData name="wendy8722433@gmail.com" userId="c710548ac83179ec" providerId="LiveId" clId="{2386BFB5-E6E0-4CBF-9A35-3B41B23F9809}" dt="2021-08-15T08:22:14.214" v="680" actId="1076"/>
          <ac:picMkLst>
            <pc:docMk/>
            <pc:sldMk cId="71460338" sldId="328"/>
            <ac:picMk id="7174" creationId="{43E8E8AE-CB40-4876-8571-B1061A3A1C5B}"/>
          </ac:picMkLst>
        </pc:picChg>
      </pc:sldChg>
      <pc:sldChg chg="addSp delSp modSp new mod ord">
        <pc:chgData name="wendy8722433@gmail.com" userId="c710548ac83179ec" providerId="LiveId" clId="{2386BFB5-E6E0-4CBF-9A35-3B41B23F9809}" dt="2021-08-15T08:55:56.632" v="1087"/>
        <pc:sldMkLst>
          <pc:docMk/>
          <pc:sldMk cId="2722838197" sldId="329"/>
        </pc:sldMkLst>
        <pc:spChg chg="add mod">
          <ac:chgData name="wendy8722433@gmail.com" userId="c710548ac83179ec" providerId="LiveId" clId="{2386BFB5-E6E0-4CBF-9A35-3B41B23F9809}" dt="2021-08-15T08:43:40.456" v="1005" actId="1076"/>
          <ac:spMkLst>
            <pc:docMk/>
            <pc:sldMk cId="2722838197" sldId="329"/>
            <ac:spMk id="4" creationId="{E5A261F6-46D2-4032-A2A5-3952FEEA6D84}"/>
          </ac:spMkLst>
        </pc:spChg>
        <pc:picChg chg="add mod">
          <ac:chgData name="wendy8722433@gmail.com" userId="c710548ac83179ec" providerId="LiveId" clId="{2386BFB5-E6E0-4CBF-9A35-3B41B23F9809}" dt="2021-08-15T08:43:50.085" v="1006" actId="14100"/>
          <ac:picMkLst>
            <pc:docMk/>
            <pc:sldMk cId="2722838197" sldId="329"/>
            <ac:picMk id="3" creationId="{F6C66A30-AF9C-4E7A-91F5-6790E94D20CF}"/>
          </ac:picMkLst>
        </pc:picChg>
        <pc:picChg chg="add del mod">
          <ac:chgData name="wendy8722433@gmail.com" userId="c710548ac83179ec" providerId="LiveId" clId="{2386BFB5-E6E0-4CBF-9A35-3B41B23F9809}" dt="2021-08-15T08:37:39.381" v="984" actId="478"/>
          <ac:picMkLst>
            <pc:docMk/>
            <pc:sldMk cId="2722838197" sldId="329"/>
            <ac:picMk id="8194" creationId="{240105D4-E139-44F8-8EB0-266FC7B2E894}"/>
          </ac:picMkLst>
        </pc:picChg>
      </pc:sldChg>
      <pc:sldChg chg="addSp delSp modSp add del mod modAnim">
        <pc:chgData name="wendy8722433@gmail.com" userId="c710548ac83179ec" providerId="LiveId" clId="{2386BFB5-E6E0-4CBF-9A35-3B41B23F9809}" dt="2021-08-15T16:03:20.528" v="1642" actId="1076"/>
        <pc:sldMkLst>
          <pc:docMk/>
          <pc:sldMk cId="1125745785" sldId="330"/>
        </pc:sldMkLst>
        <pc:spChg chg="del">
          <ac:chgData name="wendy8722433@gmail.com" userId="c710548ac83179ec" providerId="LiveId" clId="{2386BFB5-E6E0-4CBF-9A35-3B41B23F9809}" dt="2021-08-15T08:33:38.423" v="859" actId="478"/>
          <ac:spMkLst>
            <pc:docMk/>
            <pc:sldMk cId="1125745785" sldId="330"/>
            <ac:spMk id="2" creationId="{481827A0-9581-445F-8947-F3E7770527B5}"/>
          </ac:spMkLst>
        </pc:spChg>
        <pc:spChg chg="del">
          <ac:chgData name="wendy8722433@gmail.com" userId="c710548ac83179ec" providerId="LiveId" clId="{2386BFB5-E6E0-4CBF-9A35-3B41B23F9809}" dt="2021-08-15T08:33:36.364" v="858" actId="478"/>
          <ac:spMkLst>
            <pc:docMk/>
            <pc:sldMk cId="1125745785" sldId="330"/>
            <ac:spMk id="3" creationId="{8C6D687E-C2ED-40F9-AE88-DA0614ECEE9C}"/>
          </ac:spMkLst>
        </pc:spChg>
        <pc:spChg chg="add del">
          <ac:chgData name="wendy8722433@gmail.com" userId="c710548ac83179ec" providerId="LiveId" clId="{2386BFB5-E6E0-4CBF-9A35-3B41B23F9809}" dt="2021-08-15T08:33:34.957" v="857" actId="478"/>
          <ac:spMkLst>
            <pc:docMk/>
            <pc:sldMk cId="1125745785" sldId="330"/>
            <ac:spMk id="7" creationId="{674E757F-3A91-4D20-A50B-6FC4842B50E7}"/>
          </ac:spMkLst>
        </pc:spChg>
        <pc:spChg chg="add mod">
          <ac:chgData name="wendy8722433@gmail.com" userId="c710548ac83179ec" providerId="LiveId" clId="{2386BFB5-E6E0-4CBF-9A35-3B41B23F9809}" dt="2021-08-15T08:36:28.198" v="974" actId="1076"/>
          <ac:spMkLst>
            <pc:docMk/>
            <pc:sldMk cId="1125745785" sldId="330"/>
            <ac:spMk id="8" creationId="{8F47BF8A-CF6D-4A71-BA74-4FA18BC6FFE6}"/>
          </ac:spMkLst>
        </pc:spChg>
        <pc:spChg chg="add del mod">
          <ac:chgData name="wendy8722433@gmail.com" userId="c710548ac83179ec" providerId="LiveId" clId="{2386BFB5-E6E0-4CBF-9A35-3B41B23F9809}" dt="2021-08-15T08:33:32.101" v="856" actId="478"/>
          <ac:spMkLst>
            <pc:docMk/>
            <pc:sldMk cId="1125745785" sldId="330"/>
            <ac:spMk id="9" creationId="{8E86D154-C60F-4C6D-AEB9-B46011720E4F}"/>
          </ac:spMkLst>
        </pc:spChg>
        <pc:picChg chg="mod">
          <ac:chgData name="wendy8722433@gmail.com" userId="c710548ac83179ec" providerId="LiveId" clId="{2386BFB5-E6E0-4CBF-9A35-3B41B23F9809}" dt="2021-08-15T16:03:20.528" v="1642" actId="1076"/>
          <ac:picMkLst>
            <pc:docMk/>
            <pc:sldMk cId="1125745785" sldId="330"/>
            <ac:picMk id="5" creationId="{123A9794-587C-40C7-BA4B-FA48BC1B298C}"/>
          </ac:picMkLst>
        </pc:picChg>
        <pc:picChg chg="add mod ord">
          <ac:chgData name="wendy8722433@gmail.com" userId="c710548ac83179ec" providerId="LiveId" clId="{2386BFB5-E6E0-4CBF-9A35-3B41B23F9809}" dt="2021-08-15T08:37:20.907" v="983" actId="29295"/>
          <ac:picMkLst>
            <pc:docMk/>
            <pc:sldMk cId="1125745785" sldId="330"/>
            <ac:picMk id="11" creationId="{0694D331-94B7-4642-A3C2-40794E0A106B}"/>
          </ac:picMkLst>
        </pc:picChg>
        <pc:picChg chg="mod">
          <ac:chgData name="wendy8722433@gmail.com" userId="c710548ac83179ec" providerId="LiveId" clId="{2386BFB5-E6E0-4CBF-9A35-3B41B23F9809}" dt="2021-08-15T08:36:34.945" v="976" actId="1076"/>
          <ac:picMkLst>
            <pc:docMk/>
            <pc:sldMk cId="1125745785" sldId="330"/>
            <ac:picMk id="1026" creationId="{D91ACB1C-B967-4C08-964C-4B65877FA9FD}"/>
          </ac:picMkLst>
        </pc:picChg>
      </pc:sldChg>
      <pc:sldChg chg="addSp delSp modSp add mod">
        <pc:chgData name="wendy8722433@gmail.com" userId="c710548ac83179ec" providerId="LiveId" clId="{2386BFB5-E6E0-4CBF-9A35-3B41B23F9809}" dt="2021-08-15T16:37:47.797" v="1655" actId="478"/>
        <pc:sldMkLst>
          <pc:docMk/>
          <pc:sldMk cId="3232365057" sldId="331"/>
        </pc:sldMkLst>
        <pc:picChg chg="add del mod">
          <ac:chgData name="wendy8722433@gmail.com" userId="c710548ac83179ec" providerId="LiveId" clId="{2386BFB5-E6E0-4CBF-9A35-3B41B23F9809}" dt="2021-08-15T16:37:47.797" v="1655" actId="478"/>
          <ac:picMkLst>
            <pc:docMk/>
            <pc:sldMk cId="3232365057" sldId="331"/>
            <ac:picMk id="5" creationId="{C939C9EF-B888-450C-918A-206BFEA9135F}"/>
          </ac:picMkLst>
        </pc:picChg>
      </pc:sldChg>
      <pc:sldChg chg="addSp delSp modSp new mod ord modAnim">
        <pc:chgData name="wendy8722433@gmail.com" userId="c710548ac83179ec" providerId="LiveId" clId="{2386BFB5-E6E0-4CBF-9A35-3B41B23F9809}" dt="2021-08-15T08:55:56.632" v="1087"/>
        <pc:sldMkLst>
          <pc:docMk/>
          <pc:sldMk cId="483973265" sldId="332"/>
        </pc:sldMkLst>
        <pc:spChg chg="add del">
          <ac:chgData name="wendy8722433@gmail.com" userId="c710548ac83179ec" providerId="LiveId" clId="{2386BFB5-E6E0-4CBF-9A35-3B41B23F9809}" dt="2021-08-15T08:50:13.500" v="1013" actId="22"/>
          <ac:spMkLst>
            <pc:docMk/>
            <pc:sldMk cId="483973265" sldId="332"/>
            <ac:spMk id="5" creationId="{8EFD466A-B3A2-49E9-8A7A-827CCC9C0022}"/>
          </ac:spMkLst>
        </pc:spChg>
        <pc:spChg chg="add mod">
          <ac:chgData name="wendy8722433@gmail.com" userId="c710548ac83179ec" providerId="LiveId" clId="{2386BFB5-E6E0-4CBF-9A35-3B41B23F9809}" dt="2021-08-15T08:50:58.683" v="1029" actId="1076"/>
          <ac:spMkLst>
            <pc:docMk/>
            <pc:sldMk cId="483973265" sldId="332"/>
            <ac:spMk id="7" creationId="{9C22864D-BF4D-4512-A11E-8F2B1017C522}"/>
          </ac:spMkLst>
        </pc:spChg>
        <pc:spChg chg="add mod">
          <ac:chgData name="wendy8722433@gmail.com" userId="c710548ac83179ec" providerId="LiveId" clId="{2386BFB5-E6E0-4CBF-9A35-3B41B23F9809}" dt="2021-08-15T08:54:34.405" v="1077" actId="207"/>
          <ac:spMkLst>
            <pc:docMk/>
            <pc:sldMk cId="483973265" sldId="332"/>
            <ac:spMk id="9" creationId="{615CBF2D-43EC-4986-B088-EDDC3F690DDB}"/>
          </ac:spMkLst>
        </pc:spChg>
        <pc:picChg chg="add mod">
          <ac:chgData name="wendy8722433@gmail.com" userId="c710548ac83179ec" providerId="LiveId" clId="{2386BFB5-E6E0-4CBF-9A35-3B41B23F9809}" dt="2021-08-15T08:54:30.730" v="1076" actId="1076"/>
          <ac:picMkLst>
            <pc:docMk/>
            <pc:sldMk cId="483973265" sldId="332"/>
            <ac:picMk id="3" creationId="{5B20A695-3F80-49EB-A847-DCEC99C07364}"/>
          </ac:picMkLst>
        </pc:picChg>
      </pc:sldChg>
      <pc:sldChg chg="addSp modSp new mod ord">
        <pc:chgData name="wendy8722433@gmail.com" userId="c710548ac83179ec" providerId="LiveId" clId="{2386BFB5-E6E0-4CBF-9A35-3B41B23F9809}" dt="2021-08-15T08:55:56.632" v="1087"/>
        <pc:sldMkLst>
          <pc:docMk/>
          <pc:sldMk cId="923387785" sldId="333"/>
        </pc:sldMkLst>
        <pc:spChg chg="add mod">
          <ac:chgData name="wendy8722433@gmail.com" userId="c710548ac83179ec" providerId="LiveId" clId="{2386BFB5-E6E0-4CBF-9A35-3B41B23F9809}" dt="2021-08-15T08:54:25.409" v="1075" actId="207"/>
          <ac:spMkLst>
            <pc:docMk/>
            <pc:sldMk cId="923387785" sldId="333"/>
            <ac:spMk id="3" creationId="{9D1BEE0E-FE2E-4490-8167-7819EE824795}"/>
          </ac:spMkLst>
        </pc:spChg>
        <pc:picChg chg="add mod">
          <ac:chgData name="wendy8722433@gmail.com" userId="c710548ac83179ec" providerId="LiveId" clId="{2386BFB5-E6E0-4CBF-9A35-3B41B23F9809}" dt="2021-08-15T08:53:00.907" v="1053" actId="1076"/>
          <ac:picMkLst>
            <pc:docMk/>
            <pc:sldMk cId="923387785" sldId="333"/>
            <ac:picMk id="4" creationId="{D87F592C-4C9F-40A2-AA6E-C3DF9A4385F7}"/>
          </ac:picMkLst>
        </pc:picChg>
        <pc:picChg chg="add mod">
          <ac:chgData name="wendy8722433@gmail.com" userId="c710548ac83179ec" providerId="LiveId" clId="{2386BFB5-E6E0-4CBF-9A35-3B41B23F9809}" dt="2021-08-15T08:53:17.055" v="1060" actId="14100"/>
          <ac:picMkLst>
            <pc:docMk/>
            <pc:sldMk cId="923387785" sldId="333"/>
            <ac:picMk id="5" creationId="{0905B607-0C5F-4157-908C-F81378C0175B}"/>
          </ac:picMkLst>
        </pc:picChg>
      </pc:sldChg>
      <pc:sldChg chg="addSp modSp new mod">
        <pc:chgData name="wendy8722433@gmail.com" userId="c710548ac83179ec" providerId="LiveId" clId="{2386BFB5-E6E0-4CBF-9A35-3B41B23F9809}" dt="2021-08-15T08:58:53.635" v="1116" actId="1076"/>
        <pc:sldMkLst>
          <pc:docMk/>
          <pc:sldMk cId="1554160009" sldId="334"/>
        </pc:sldMkLst>
        <pc:spChg chg="add mod">
          <ac:chgData name="wendy8722433@gmail.com" userId="c710548ac83179ec" providerId="LiveId" clId="{2386BFB5-E6E0-4CBF-9A35-3B41B23F9809}" dt="2021-08-15T08:58:53.635" v="1116" actId="1076"/>
          <ac:spMkLst>
            <pc:docMk/>
            <pc:sldMk cId="1554160009" sldId="334"/>
            <ac:spMk id="4" creationId="{4B387CB9-0AA2-42E2-8488-3383FFD9724B}"/>
          </ac:spMkLst>
        </pc:spChg>
        <pc:picChg chg="add mod">
          <ac:chgData name="wendy8722433@gmail.com" userId="c710548ac83179ec" providerId="LiveId" clId="{2386BFB5-E6E0-4CBF-9A35-3B41B23F9809}" dt="2021-08-15T08:58:35.377" v="1109" actId="1076"/>
          <ac:picMkLst>
            <pc:docMk/>
            <pc:sldMk cId="1554160009" sldId="334"/>
            <ac:picMk id="9218" creationId="{B2D18190-3460-43E4-8553-023BBD6F9FF3}"/>
          </ac:picMkLst>
        </pc:picChg>
      </pc:sldChg>
      <pc:sldChg chg="add del">
        <pc:chgData name="wendy8722433@gmail.com" userId="c710548ac83179ec" providerId="LiveId" clId="{2386BFB5-E6E0-4CBF-9A35-3B41B23F9809}" dt="2021-08-15T08:55:02.300" v="1079" actId="47"/>
        <pc:sldMkLst>
          <pc:docMk/>
          <pc:sldMk cId="768034370" sldId="335"/>
        </pc:sldMkLst>
      </pc:sldChg>
      <pc:sldChg chg="addSp delSp modSp new mod">
        <pc:chgData name="wendy8722433@gmail.com" userId="c710548ac83179ec" providerId="LiveId" clId="{2386BFB5-E6E0-4CBF-9A35-3B41B23F9809}" dt="2021-08-15T15:59:57.210" v="1630" actId="5793"/>
        <pc:sldMkLst>
          <pc:docMk/>
          <pc:sldMk cId="2136574643" sldId="335"/>
        </pc:sldMkLst>
        <pc:spChg chg="del">
          <ac:chgData name="wendy8722433@gmail.com" userId="c710548ac83179ec" providerId="LiveId" clId="{2386BFB5-E6E0-4CBF-9A35-3B41B23F9809}" dt="2021-08-15T09:01:21.983" v="1140" actId="478"/>
          <ac:spMkLst>
            <pc:docMk/>
            <pc:sldMk cId="2136574643" sldId="335"/>
            <ac:spMk id="2" creationId="{F004E81A-EED6-4435-B400-4C8E12B890CD}"/>
          </ac:spMkLst>
        </pc:spChg>
        <pc:spChg chg="del mod">
          <ac:chgData name="wendy8722433@gmail.com" userId="c710548ac83179ec" providerId="LiveId" clId="{2386BFB5-E6E0-4CBF-9A35-3B41B23F9809}" dt="2021-08-15T09:01:20.134" v="1139" actId="478"/>
          <ac:spMkLst>
            <pc:docMk/>
            <pc:sldMk cId="2136574643" sldId="335"/>
            <ac:spMk id="3" creationId="{9BE581C6-198F-4BEE-A776-A7B11CE5FA53}"/>
          </ac:spMkLst>
        </pc:spChg>
        <pc:spChg chg="add del">
          <ac:chgData name="wendy8722433@gmail.com" userId="c710548ac83179ec" providerId="LiveId" clId="{2386BFB5-E6E0-4CBF-9A35-3B41B23F9809}" dt="2021-08-15T09:00:04.437" v="1121" actId="22"/>
          <ac:spMkLst>
            <pc:docMk/>
            <pc:sldMk cId="2136574643" sldId="335"/>
            <ac:spMk id="5" creationId="{B3A14690-33D5-4152-BF17-32416166B7DC}"/>
          </ac:spMkLst>
        </pc:spChg>
        <pc:spChg chg="add mod">
          <ac:chgData name="wendy8722433@gmail.com" userId="c710548ac83179ec" providerId="LiveId" clId="{2386BFB5-E6E0-4CBF-9A35-3B41B23F9809}" dt="2021-08-15T15:59:57.210" v="1630" actId="5793"/>
          <ac:spMkLst>
            <pc:docMk/>
            <pc:sldMk cId="2136574643" sldId="335"/>
            <ac:spMk id="7" creationId="{EED41AC1-7251-45E9-8D07-F71BC903D9A4}"/>
          </ac:spMkLst>
        </pc:spChg>
        <pc:picChg chg="add mod">
          <ac:chgData name="wendy8722433@gmail.com" userId="c710548ac83179ec" providerId="LiveId" clId="{2386BFB5-E6E0-4CBF-9A35-3B41B23F9809}" dt="2021-08-15T09:03:38.515" v="1202" actId="1076"/>
          <ac:picMkLst>
            <pc:docMk/>
            <pc:sldMk cId="2136574643" sldId="335"/>
            <ac:picMk id="8" creationId="{C6B7083D-4853-4456-B9E4-D12E733B84C3}"/>
          </ac:picMkLst>
        </pc:picChg>
        <pc:picChg chg="add mod">
          <ac:chgData name="wendy8722433@gmail.com" userId="c710548ac83179ec" providerId="LiveId" clId="{2386BFB5-E6E0-4CBF-9A35-3B41B23F9809}" dt="2021-08-15T09:03:45.206" v="1204" actId="1076"/>
          <ac:picMkLst>
            <pc:docMk/>
            <pc:sldMk cId="2136574643" sldId="335"/>
            <ac:picMk id="9" creationId="{F7C68109-7016-4225-AD24-F56FB1E90148}"/>
          </ac:picMkLst>
        </pc:picChg>
      </pc:sldChg>
      <pc:sldChg chg="addSp delSp modSp new mod">
        <pc:chgData name="wendy8722433@gmail.com" userId="c710548ac83179ec" providerId="LiveId" clId="{2386BFB5-E6E0-4CBF-9A35-3B41B23F9809}" dt="2021-08-15T09:06:12.457" v="1235" actId="1076"/>
        <pc:sldMkLst>
          <pc:docMk/>
          <pc:sldMk cId="4051553930" sldId="336"/>
        </pc:sldMkLst>
        <pc:spChg chg="del">
          <ac:chgData name="wendy8722433@gmail.com" userId="c710548ac83179ec" providerId="LiveId" clId="{2386BFB5-E6E0-4CBF-9A35-3B41B23F9809}" dt="2021-08-15T09:04:51.519" v="1207" actId="478"/>
          <ac:spMkLst>
            <pc:docMk/>
            <pc:sldMk cId="4051553930" sldId="336"/>
            <ac:spMk id="2" creationId="{917C8084-E7A8-4120-94B2-F49883380B2F}"/>
          </ac:spMkLst>
        </pc:spChg>
        <pc:spChg chg="del">
          <ac:chgData name="wendy8722433@gmail.com" userId="c710548ac83179ec" providerId="LiveId" clId="{2386BFB5-E6E0-4CBF-9A35-3B41B23F9809}" dt="2021-08-15T09:04:50.112" v="1206" actId="478"/>
          <ac:spMkLst>
            <pc:docMk/>
            <pc:sldMk cId="4051553930" sldId="336"/>
            <ac:spMk id="3" creationId="{69A60D7A-65C4-4EAE-85C0-090E1ED4C8BA}"/>
          </ac:spMkLst>
        </pc:spChg>
        <pc:spChg chg="add mod">
          <ac:chgData name="wendy8722433@gmail.com" userId="c710548ac83179ec" providerId="LiveId" clId="{2386BFB5-E6E0-4CBF-9A35-3B41B23F9809}" dt="2021-08-15T09:06:03.523" v="1230" actId="1076"/>
          <ac:spMkLst>
            <pc:docMk/>
            <pc:sldMk cId="4051553930" sldId="336"/>
            <ac:spMk id="5" creationId="{412E9644-5762-456E-8955-0F47546E1D94}"/>
          </ac:spMkLst>
        </pc:spChg>
        <pc:picChg chg="add mod">
          <ac:chgData name="wendy8722433@gmail.com" userId="c710548ac83179ec" providerId="LiveId" clId="{2386BFB5-E6E0-4CBF-9A35-3B41B23F9809}" dt="2021-08-15T09:06:12.457" v="1235" actId="1076"/>
          <ac:picMkLst>
            <pc:docMk/>
            <pc:sldMk cId="4051553930" sldId="336"/>
            <ac:picMk id="6" creationId="{0C705952-31A0-4273-B63E-17E2DBB45317}"/>
          </ac:picMkLst>
        </pc:picChg>
      </pc:sldChg>
      <pc:sldChg chg="modSp add mod modAnim">
        <pc:chgData name="wendy8722433@gmail.com" userId="c710548ac83179ec" providerId="LiveId" clId="{2386BFB5-E6E0-4CBF-9A35-3B41B23F9809}" dt="2021-08-15T09:09:56.304" v="1292"/>
        <pc:sldMkLst>
          <pc:docMk/>
          <pc:sldMk cId="3122016097" sldId="337"/>
        </pc:sldMkLst>
        <pc:spChg chg="mod">
          <ac:chgData name="wendy8722433@gmail.com" userId="c710548ac83179ec" providerId="LiveId" clId="{2386BFB5-E6E0-4CBF-9A35-3B41B23F9809}" dt="2021-08-15T09:09:35.704" v="1291" actId="207"/>
          <ac:spMkLst>
            <pc:docMk/>
            <pc:sldMk cId="3122016097" sldId="337"/>
            <ac:spMk id="2" creationId="{D2561699-671D-4E9E-8C4D-37971A312209}"/>
          </ac:spMkLst>
        </pc:spChg>
      </pc:sldChg>
      <pc:sldChg chg="addSp delSp modSp new mod">
        <pc:chgData name="wendy8722433@gmail.com" userId="c710548ac83179ec" providerId="LiveId" clId="{2386BFB5-E6E0-4CBF-9A35-3B41B23F9809}" dt="2021-08-15T09:19:12.446" v="1480" actId="1076"/>
        <pc:sldMkLst>
          <pc:docMk/>
          <pc:sldMk cId="574487626" sldId="338"/>
        </pc:sldMkLst>
        <pc:spChg chg="del">
          <ac:chgData name="wendy8722433@gmail.com" userId="c710548ac83179ec" providerId="LiveId" clId="{2386BFB5-E6E0-4CBF-9A35-3B41B23F9809}" dt="2021-08-15T09:11:11.064" v="1297" actId="478"/>
          <ac:spMkLst>
            <pc:docMk/>
            <pc:sldMk cId="574487626" sldId="338"/>
            <ac:spMk id="2" creationId="{05148A85-78BB-4962-8D35-DC59E570347D}"/>
          </ac:spMkLst>
        </pc:spChg>
        <pc:spChg chg="del mod">
          <ac:chgData name="wendy8722433@gmail.com" userId="c710548ac83179ec" providerId="LiveId" clId="{2386BFB5-E6E0-4CBF-9A35-3B41B23F9809}" dt="2021-08-15T09:11:09.952" v="1296" actId="478"/>
          <ac:spMkLst>
            <pc:docMk/>
            <pc:sldMk cId="574487626" sldId="338"/>
            <ac:spMk id="3" creationId="{774FD2AA-CEC1-4D57-BF07-9018BAB43017}"/>
          </ac:spMkLst>
        </pc:spChg>
        <pc:spChg chg="add mod">
          <ac:chgData name="wendy8722433@gmail.com" userId="c710548ac83179ec" providerId="LiveId" clId="{2386BFB5-E6E0-4CBF-9A35-3B41B23F9809}" dt="2021-08-15T09:19:12.446" v="1480" actId="1076"/>
          <ac:spMkLst>
            <pc:docMk/>
            <pc:sldMk cId="574487626" sldId="338"/>
            <ac:spMk id="5" creationId="{FB39621E-F9FB-4274-8A6A-C840424AC780}"/>
          </ac:spMkLst>
        </pc:spChg>
        <pc:picChg chg="add mod">
          <ac:chgData name="wendy8722433@gmail.com" userId="c710548ac83179ec" providerId="LiveId" clId="{2386BFB5-E6E0-4CBF-9A35-3B41B23F9809}" dt="2021-08-15T09:19:06.680" v="1478" actId="1076"/>
          <ac:picMkLst>
            <pc:docMk/>
            <pc:sldMk cId="574487626" sldId="338"/>
            <ac:picMk id="6" creationId="{BE2D7E82-D90F-4811-82A0-B2873FB9ACF8}"/>
          </ac:picMkLst>
        </pc:picChg>
        <pc:picChg chg="add mod">
          <ac:chgData name="wendy8722433@gmail.com" userId="c710548ac83179ec" providerId="LiveId" clId="{2386BFB5-E6E0-4CBF-9A35-3B41B23F9809}" dt="2021-08-15T09:19:09.662" v="1479" actId="1076"/>
          <ac:picMkLst>
            <pc:docMk/>
            <pc:sldMk cId="574487626" sldId="338"/>
            <ac:picMk id="7" creationId="{E45597A6-BACB-443C-84AC-1DA69D6F8648}"/>
          </ac:picMkLst>
        </pc:picChg>
      </pc:sldChg>
      <pc:sldChg chg="addSp delSp modSp new mod modAnim">
        <pc:chgData name="wendy8722433@gmail.com" userId="c710548ac83179ec" providerId="LiveId" clId="{2386BFB5-E6E0-4CBF-9A35-3B41B23F9809}" dt="2021-08-15T09:16:04.027" v="1397"/>
        <pc:sldMkLst>
          <pc:docMk/>
          <pc:sldMk cId="2998109290" sldId="339"/>
        </pc:sldMkLst>
        <pc:spChg chg="del">
          <ac:chgData name="wendy8722433@gmail.com" userId="c710548ac83179ec" providerId="LiveId" clId="{2386BFB5-E6E0-4CBF-9A35-3B41B23F9809}" dt="2021-08-15T09:14:26.372" v="1350" actId="478"/>
          <ac:spMkLst>
            <pc:docMk/>
            <pc:sldMk cId="2998109290" sldId="339"/>
            <ac:spMk id="2" creationId="{A57A79B9-148F-4CBC-90A0-2759B8964734}"/>
          </ac:spMkLst>
        </pc:spChg>
        <pc:spChg chg="del">
          <ac:chgData name="wendy8722433@gmail.com" userId="c710548ac83179ec" providerId="LiveId" clId="{2386BFB5-E6E0-4CBF-9A35-3B41B23F9809}" dt="2021-08-15T09:14:25.283" v="1349" actId="478"/>
          <ac:spMkLst>
            <pc:docMk/>
            <pc:sldMk cId="2998109290" sldId="339"/>
            <ac:spMk id="3" creationId="{51230FFA-8C06-482A-99C6-1E038A40E915}"/>
          </ac:spMkLst>
        </pc:spChg>
        <pc:spChg chg="add mod">
          <ac:chgData name="wendy8722433@gmail.com" userId="c710548ac83179ec" providerId="LiveId" clId="{2386BFB5-E6E0-4CBF-9A35-3B41B23F9809}" dt="2021-08-15T09:15:30.907" v="1389" actId="1076"/>
          <ac:spMkLst>
            <pc:docMk/>
            <pc:sldMk cId="2998109290" sldId="339"/>
            <ac:spMk id="5" creationId="{5E77736E-C16C-44E2-9C8D-F7AE90AC7FC9}"/>
          </ac:spMkLst>
        </pc:spChg>
        <pc:picChg chg="add mod">
          <ac:chgData name="wendy8722433@gmail.com" userId="c710548ac83179ec" providerId="LiveId" clId="{2386BFB5-E6E0-4CBF-9A35-3B41B23F9809}" dt="2021-08-15T09:15:45.613" v="1393" actId="1076"/>
          <ac:picMkLst>
            <pc:docMk/>
            <pc:sldMk cId="2998109290" sldId="339"/>
            <ac:picMk id="6" creationId="{4CEF828F-0BC5-4F59-89AE-188C4342F16D}"/>
          </ac:picMkLst>
        </pc:picChg>
      </pc:sldChg>
      <pc:sldChg chg="addSp delSp modSp new mod">
        <pc:chgData name="wendy8722433@gmail.com" userId="c710548ac83179ec" providerId="LiveId" clId="{2386BFB5-E6E0-4CBF-9A35-3B41B23F9809}" dt="2021-08-15T15:54:21.416" v="1567" actId="1076"/>
        <pc:sldMkLst>
          <pc:docMk/>
          <pc:sldMk cId="3896068145" sldId="340"/>
        </pc:sldMkLst>
        <pc:spChg chg="del">
          <ac:chgData name="wendy8722433@gmail.com" userId="c710548ac83179ec" providerId="LiveId" clId="{2386BFB5-E6E0-4CBF-9A35-3B41B23F9809}" dt="2021-08-15T15:51:26.674" v="1483" actId="478"/>
          <ac:spMkLst>
            <pc:docMk/>
            <pc:sldMk cId="3896068145" sldId="340"/>
            <ac:spMk id="2" creationId="{DE65C535-9F45-4C20-9C5A-0AEA8C224613}"/>
          </ac:spMkLst>
        </pc:spChg>
        <pc:spChg chg="del">
          <ac:chgData name="wendy8722433@gmail.com" userId="c710548ac83179ec" providerId="LiveId" clId="{2386BFB5-E6E0-4CBF-9A35-3B41B23F9809}" dt="2021-08-15T15:51:25.536" v="1482" actId="478"/>
          <ac:spMkLst>
            <pc:docMk/>
            <pc:sldMk cId="3896068145" sldId="340"/>
            <ac:spMk id="3" creationId="{98EAA0E7-15E8-4D3F-AB34-AD5F258786F6}"/>
          </ac:spMkLst>
        </pc:spChg>
        <pc:spChg chg="add mod">
          <ac:chgData name="wendy8722433@gmail.com" userId="c710548ac83179ec" providerId="LiveId" clId="{2386BFB5-E6E0-4CBF-9A35-3B41B23F9809}" dt="2021-08-15T15:54:01.785" v="1560" actId="1076"/>
          <ac:spMkLst>
            <pc:docMk/>
            <pc:sldMk cId="3896068145" sldId="340"/>
            <ac:spMk id="4" creationId="{99FBC453-DFF5-4797-900E-5EAB24EAD3A4}"/>
          </ac:spMkLst>
        </pc:spChg>
        <pc:spChg chg="add mod">
          <ac:chgData name="wendy8722433@gmail.com" userId="c710548ac83179ec" providerId="LiveId" clId="{2386BFB5-E6E0-4CBF-9A35-3B41B23F9809}" dt="2021-08-15T15:54:21.416" v="1567" actId="1076"/>
          <ac:spMkLst>
            <pc:docMk/>
            <pc:sldMk cId="3896068145" sldId="340"/>
            <ac:spMk id="9" creationId="{9C491513-3B64-4663-B98B-85CED055F764}"/>
          </ac:spMkLst>
        </pc:spChg>
        <pc:picChg chg="add del mod">
          <ac:chgData name="wendy8722433@gmail.com" userId="c710548ac83179ec" providerId="LiveId" clId="{2386BFB5-E6E0-4CBF-9A35-3B41B23F9809}" dt="2021-08-15T15:52:09.924" v="1515"/>
          <ac:picMkLst>
            <pc:docMk/>
            <pc:sldMk cId="3896068145" sldId="340"/>
            <ac:picMk id="5" creationId="{EF4340B7-0C12-4825-969D-5DB0DBCE5D2A}"/>
          </ac:picMkLst>
        </pc:picChg>
        <pc:picChg chg="add mod modCrop">
          <ac:chgData name="wendy8722433@gmail.com" userId="c710548ac83179ec" providerId="LiveId" clId="{2386BFB5-E6E0-4CBF-9A35-3B41B23F9809}" dt="2021-08-15T15:54:15.789" v="1566" actId="1076"/>
          <ac:picMkLst>
            <pc:docMk/>
            <pc:sldMk cId="3896068145" sldId="340"/>
            <ac:picMk id="7" creationId="{0F28477B-23BA-4D09-BA6E-9F60CFBFEF08}"/>
          </ac:picMkLst>
        </pc:picChg>
        <pc:picChg chg="add mod">
          <ac:chgData name="wendy8722433@gmail.com" userId="c710548ac83179ec" providerId="LiveId" clId="{2386BFB5-E6E0-4CBF-9A35-3B41B23F9809}" dt="2021-08-15T15:54:07.244" v="1563" actId="1440"/>
          <ac:picMkLst>
            <pc:docMk/>
            <pc:sldMk cId="3896068145" sldId="340"/>
            <ac:picMk id="13314" creationId="{1B18F49B-B308-4128-AB0A-DDADFD004229}"/>
          </ac:picMkLst>
        </pc:picChg>
      </pc:sldChg>
      <pc:sldChg chg="addSp delSp modSp new mod">
        <pc:chgData name="wendy8722433@gmail.com" userId="c710548ac83179ec" providerId="LiveId" clId="{2386BFB5-E6E0-4CBF-9A35-3B41B23F9809}" dt="2021-08-15T16:56:35.980" v="1784" actId="1076"/>
        <pc:sldMkLst>
          <pc:docMk/>
          <pc:sldMk cId="2219839103" sldId="341"/>
        </pc:sldMkLst>
        <pc:spChg chg="del">
          <ac:chgData name="wendy8722433@gmail.com" userId="c710548ac83179ec" providerId="LiveId" clId="{2386BFB5-E6E0-4CBF-9A35-3B41B23F9809}" dt="2021-08-15T15:55:12.388" v="1570" actId="478"/>
          <ac:spMkLst>
            <pc:docMk/>
            <pc:sldMk cId="2219839103" sldId="341"/>
            <ac:spMk id="2" creationId="{1436532F-1FE9-44DA-89EB-552EB93B27E9}"/>
          </ac:spMkLst>
        </pc:spChg>
        <pc:spChg chg="del">
          <ac:chgData name="wendy8722433@gmail.com" userId="c710548ac83179ec" providerId="LiveId" clId="{2386BFB5-E6E0-4CBF-9A35-3B41B23F9809}" dt="2021-08-15T15:55:11.577" v="1569" actId="478"/>
          <ac:spMkLst>
            <pc:docMk/>
            <pc:sldMk cId="2219839103" sldId="341"/>
            <ac:spMk id="3" creationId="{386495CD-1887-446A-978A-B728CB98D1E3}"/>
          </ac:spMkLst>
        </pc:spChg>
        <pc:spChg chg="add mod">
          <ac:chgData name="wendy8722433@gmail.com" userId="c710548ac83179ec" providerId="LiveId" clId="{2386BFB5-E6E0-4CBF-9A35-3B41B23F9809}" dt="2021-08-15T15:55:53.862" v="1602" actId="1076"/>
          <ac:spMkLst>
            <pc:docMk/>
            <pc:sldMk cId="2219839103" sldId="341"/>
            <ac:spMk id="6" creationId="{9BD3857D-D57A-4BD4-8C5E-00BE8242BCD7}"/>
          </ac:spMkLst>
        </pc:spChg>
        <pc:picChg chg="add mod">
          <ac:chgData name="wendy8722433@gmail.com" userId="c710548ac83179ec" providerId="LiveId" clId="{2386BFB5-E6E0-4CBF-9A35-3B41B23F9809}" dt="2021-08-15T16:56:35.980" v="1784" actId="1076"/>
          <ac:picMkLst>
            <pc:docMk/>
            <pc:sldMk cId="2219839103" sldId="341"/>
            <ac:picMk id="15362" creationId="{D70B7AD3-C62D-4A64-B8CF-FD7F5B46B001}"/>
          </ac:picMkLst>
        </pc:picChg>
      </pc:sldChg>
      <pc:sldChg chg="addSp modSp new mod ord">
        <pc:chgData name="wendy8722433@gmail.com" userId="c710548ac83179ec" providerId="LiveId" clId="{2386BFB5-E6E0-4CBF-9A35-3B41B23F9809}" dt="2021-08-15T16:25:15.490" v="1647" actId="1076"/>
        <pc:sldMkLst>
          <pc:docMk/>
          <pc:sldMk cId="515542899" sldId="342"/>
        </pc:sldMkLst>
        <pc:picChg chg="add mod">
          <ac:chgData name="wendy8722433@gmail.com" userId="c710548ac83179ec" providerId="LiveId" clId="{2386BFB5-E6E0-4CBF-9A35-3B41B23F9809}" dt="2021-08-15T16:25:15.490" v="1647" actId="1076"/>
          <ac:picMkLst>
            <pc:docMk/>
            <pc:sldMk cId="515542899" sldId="342"/>
            <ac:picMk id="3" creationId="{D88CFE22-27B6-4F85-A81B-9CAF629F2C2E}"/>
          </ac:picMkLst>
        </pc:picChg>
      </pc:sldChg>
      <pc:sldChg chg="addSp modSp new mod ord modAnim">
        <pc:chgData name="wendy8722433@gmail.com" userId="c710548ac83179ec" providerId="LiveId" clId="{2386BFB5-E6E0-4CBF-9A35-3B41B23F9809}" dt="2021-08-15T16:40:03.198" v="1691"/>
        <pc:sldMkLst>
          <pc:docMk/>
          <pc:sldMk cId="309636191" sldId="343"/>
        </pc:sldMkLst>
        <pc:spChg chg="mod">
          <ac:chgData name="wendy8722433@gmail.com" userId="c710548ac83179ec" providerId="LiveId" clId="{2386BFB5-E6E0-4CBF-9A35-3B41B23F9809}" dt="2021-08-15T16:39:38.061" v="1688" actId="1076"/>
          <ac:spMkLst>
            <pc:docMk/>
            <pc:sldMk cId="309636191" sldId="343"/>
            <ac:spMk id="6" creationId="{60A03760-FE2D-4F27-A862-293C38F824C1}"/>
          </ac:spMkLst>
        </pc:spChg>
        <pc:grpChg chg="add mod">
          <ac:chgData name="wendy8722433@gmail.com" userId="c710548ac83179ec" providerId="LiveId" clId="{2386BFB5-E6E0-4CBF-9A35-3B41B23F9809}" dt="2021-08-15T16:39:38.061" v="1688" actId="1076"/>
          <ac:grpSpMkLst>
            <pc:docMk/>
            <pc:sldMk cId="309636191" sldId="343"/>
            <ac:grpSpMk id="4" creationId="{D0749862-985C-490F-948C-180776D552E9}"/>
          </ac:grpSpMkLst>
        </pc:grpChg>
        <pc:grpChg chg="mod">
          <ac:chgData name="wendy8722433@gmail.com" userId="c710548ac83179ec" providerId="LiveId" clId="{2386BFB5-E6E0-4CBF-9A35-3B41B23F9809}" dt="2021-08-15T16:39:38.061" v="1688" actId="1076"/>
          <ac:grpSpMkLst>
            <pc:docMk/>
            <pc:sldMk cId="309636191" sldId="343"/>
            <ac:grpSpMk id="5" creationId="{8F6F67F0-7C32-4018-BF71-8893883C7B99}"/>
          </ac:grpSpMkLst>
        </pc:grpChg>
        <pc:picChg chg="add mod">
          <ac:chgData name="wendy8722433@gmail.com" userId="c710548ac83179ec" providerId="LiveId" clId="{2386BFB5-E6E0-4CBF-9A35-3B41B23F9809}" dt="2021-08-15T16:39:26.942" v="1683" actId="14100"/>
          <ac:picMkLst>
            <pc:docMk/>
            <pc:sldMk cId="309636191" sldId="343"/>
            <ac:picMk id="3" creationId="{1085D709-B74C-4736-99B3-B024322555DB}"/>
          </ac:picMkLst>
        </pc:picChg>
        <pc:picChg chg="mod">
          <ac:chgData name="wendy8722433@gmail.com" userId="c710548ac83179ec" providerId="LiveId" clId="{2386BFB5-E6E0-4CBF-9A35-3B41B23F9809}" dt="2021-08-15T16:39:38.061" v="1688" actId="1076"/>
          <ac:picMkLst>
            <pc:docMk/>
            <pc:sldMk cId="309636191" sldId="343"/>
            <ac:picMk id="7" creationId="{F5F6EF87-2BA4-4AA4-9E82-47197F1A1362}"/>
          </ac:picMkLst>
        </pc:picChg>
        <pc:picChg chg="mod">
          <ac:chgData name="wendy8722433@gmail.com" userId="c710548ac83179ec" providerId="LiveId" clId="{2386BFB5-E6E0-4CBF-9A35-3B41B23F9809}" dt="2021-08-15T16:39:38.061" v="1688" actId="1076"/>
          <ac:picMkLst>
            <pc:docMk/>
            <pc:sldMk cId="309636191" sldId="343"/>
            <ac:picMk id="8" creationId="{69CF6319-7D47-4FE8-A799-9FBE70FA4BE0}"/>
          </ac:picMkLst>
        </pc:picChg>
        <pc:picChg chg="mod">
          <ac:chgData name="wendy8722433@gmail.com" userId="c710548ac83179ec" providerId="LiveId" clId="{2386BFB5-E6E0-4CBF-9A35-3B41B23F9809}" dt="2021-08-15T16:39:38.061" v="1688" actId="1076"/>
          <ac:picMkLst>
            <pc:docMk/>
            <pc:sldMk cId="309636191" sldId="343"/>
            <ac:picMk id="9" creationId="{F0FB0030-4D67-4F3F-94C6-3132B4FEFC99}"/>
          </ac:picMkLst>
        </pc:picChg>
        <pc:picChg chg="mod">
          <ac:chgData name="wendy8722433@gmail.com" userId="c710548ac83179ec" providerId="LiveId" clId="{2386BFB5-E6E0-4CBF-9A35-3B41B23F9809}" dt="2021-08-15T16:39:38.061" v="1688" actId="1076"/>
          <ac:picMkLst>
            <pc:docMk/>
            <pc:sldMk cId="309636191" sldId="343"/>
            <ac:picMk id="10" creationId="{A39C2D33-B24B-453D-B24A-0CB9A5F05541}"/>
          </ac:picMkLst>
        </pc:picChg>
      </pc:sldChg>
      <pc:sldChg chg="addSp modSp new modAnim">
        <pc:chgData name="wendy8722433@gmail.com" userId="c710548ac83179ec" providerId="LiveId" clId="{2386BFB5-E6E0-4CBF-9A35-3B41B23F9809}" dt="2021-08-15T16:50:54.984" v="1738" actId="1076"/>
        <pc:sldMkLst>
          <pc:docMk/>
          <pc:sldMk cId="374599585" sldId="344"/>
        </pc:sldMkLst>
        <pc:picChg chg="add mod">
          <ac:chgData name="wendy8722433@gmail.com" userId="c710548ac83179ec" providerId="LiveId" clId="{2386BFB5-E6E0-4CBF-9A35-3B41B23F9809}" dt="2021-08-15T16:50:49.052" v="1737" actId="1076"/>
          <ac:picMkLst>
            <pc:docMk/>
            <pc:sldMk cId="374599585" sldId="344"/>
            <ac:picMk id="3" creationId="{7234F950-19C5-4E3F-A19D-B783681201CD}"/>
          </ac:picMkLst>
        </pc:picChg>
        <pc:picChg chg="add mod">
          <ac:chgData name="wendy8722433@gmail.com" userId="c710548ac83179ec" providerId="LiveId" clId="{2386BFB5-E6E0-4CBF-9A35-3B41B23F9809}" dt="2021-08-15T16:50:32.440" v="1732" actId="1076"/>
          <ac:picMkLst>
            <pc:docMk/>
            <pc:sldMk cId="374599585" sldId="344"/>
            <ac:picMk id="4" creationId="{C92C9DD4-F36F-4E7F-84EA-D490BAFC9164}"/>
          </ac:picMkLst>
        </pc:picChg>
        <pc:picChg chg="add mod">
          <ac:chgData name="wendy8722433@gmail.com" userId="c710548ac83179ec" providerId="LiveId" clId="{2386BFB5-E6E0-4CBF-9A35-3B41B23F9809}" dt="2021-08-15T16:50:54.984" v="1738" actId="1076"/>
          <ac:picMkLst>
            <pc:docMk/>
            <pc:sldMk cId="374599585" sldId="344"/>
            <ac:picMk id="5" creationId="{676B3627-112F-4954-A65B-395F890D9DB1}"/>
          </ac:picMkLst>
        </pc:picChg>
        <pc:picChg chg="add mod">
          <ac:chgData name="wendy8722433@gmail.com" userId="c710548ac83179ec" providerId="LiveId" clId="{2386BFB5-E6E0-4CBF-9A35-3B41B23F9809}" dt="2021-08-15T16:50:30.062" v="1731" actId="1076"/>
          <ac:picMkLst>
            <pc:docMk/>
            <pc:sldMk cId="374599585" sldId="344"/>
            <ac:picMk id="17410" creationId="{4886A63A-B13F-43E1-8829-CFFF0864CC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7BCA89-F9C4-4812-95A8-5DD3EA12F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9008C08-71DB-421A-94FC-777DCA37B1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182B82D-669C-4A28-9277-914E65E72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A7F0ED1-6542-4055-95EB-7FC2B4C0C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4C51A8E-7320-4FC0-818E-2A16E3B2C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343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EF58F8-124E-4BC2-8CEB-8FA76CB7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66B8015-0DA4-4BA0-84D9-B104084EB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2C1F396-7C72-4642-89E6-DA138DC4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C271F73-27FC-4E53-A6B2-A8D6BB3F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C9D26F0-3504-4DA9-BE03-4DF4E4B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1401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835DC7E-071F-4451-B769-CD3E953C2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914FB49-BEB6-41A6-B911-3E951E6B1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38A5FFC-4E55-4B81-A1B1-51D23FF61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CB2EDE8-F276-4F24-B3D8-B757109C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30BA5ED-9E11-4EFF-AA7F-78E04A04B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458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EA8B6-EF18-4F97-8F69-39D44F79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1A954E8-4EAA-429B-98E9-B32FCEF52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6C5668-E5F7-44F3-A15E-B3E66CA4A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E38DAC0-F207-4820-BFA2-D5BB523E2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0CD2467-B043-4CBB-BC75-9344AB3FC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096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843D0A-BC2F-432C-AA5B-27C578A82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1FC4398-55D4-4788-9565-CC935146F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CF3235-5DFA-420C-B59F-E4389E669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89CB5A2-9D3C-4DD9-BA5F-7983C9989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B6C8952-D555-4A50-B43D-CFAF25045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0511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056C93-F401-433E-B1A9-936363E27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65B6410-4D0D-42EB-837F-6EDEEA0D9A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96310B8-A9D5-4834-B0C0-517FDBB9D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86CE196-514A-455C-9493-7A2E060DC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F100CD7-49C7-4353-941C-16220F8E0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B08B44A-4715-4610-83E1-49D3F03A6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583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9473231-50B5-4120-ACBB-BE23D5E1D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4ADA898-557C-40C0-B6DA-5FE562FF0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955564F-0268-41D3-BF7A-A881ECAA5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20B445A-78CA-4757-ADBA-D050779DB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F6936BF-9968-465D-8F61-F3E247FD0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6AA0BD8-828F-436C-87FC-49F0350F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AC1B8DA-9AA7-48BE-9FC5-2BA475227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8E4D84CD-1E46-4D88-B58B-115BEBC2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583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9D57B1-22A7-49F4-85DE-A374F9626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C87FB09-DA7F-4202-8235-61A43D2FB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F679664-D214-45D7-AFED-485219558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822A048-B2B7-4079-AB31-AD8C6B07D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042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A674A5D6-8003-4E96-A4A2-C1139E74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60F9FFC-2881-4329-B95A-4DECD4A9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F5E401B-E807-4F46-AADA-04204B80A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592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F039FE1-583C-440E-B139-EFD4F8FD7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20C595-3FBC-4C69-BE39-3D9081B55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FF05A51-DEE4-401A-AC79-E618F662DB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CE25F40-EDE5-4054-9435-0FFFD4BE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57794FF-8530-4FA6-A071-B203E2D7C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5FE53FA-34C9-426A-B1E2-13B9C246F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5646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BE70AB-2C2C-43B2-B6FA-228B6740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B3ABCA70-1E46-489C-AC3C-7048CDAA40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7A86A8A-1E18-4620-B8B8-C8157F3702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7EEAEEF-EAF3-40B1-8BE3-699CC8052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A601D06-2705-4784-BCFF-337475FFD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96DD381-D7E0-4734-B5A5-85E560483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615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6D8B1260-96D7-42EB-8198-F3E3934E7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4D1308-9764-4D58-A2B8-8B11FDCE7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8863F19-59DC-496E-A0BA-6304F695DF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94A85-60DC-413F-A48C-EDD66E65B86A}" type="datetimeFigureOut">
              <a:rPr lang="zh-TW" altLang="en-US" smtClean="0"/>
              <a:t>2025/2/18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6731D5D-A995-46F7-8FDD-5EB7568395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FA7AAB-FD95-4C65-A7B8-BC0865BD9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47FFD-CFE3-4646-9C0E-FA12F27D8AB7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15EADE8-F0EF-4BA1-91F8-365990DE609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21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9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youtube.com/watch?v=gY7l2M_yzBw&amp;ab_channel=KidsFindFun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youtube.com/watch?v=K6DSMZ8b3LE&amp;ab_channel=Hopscotch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hyperlink" Target="https://youtu.be/0lGdlfGh2yo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www.youtube.com/watch?v=Pq8KhHlM-S0&amp;ab_channel=TheSingingWalrus-EnglishSongsForKids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dUXk8Nc5qQ8&amp;ab_channel=TheSingingWalrus-EnglishSongsForKids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www.youtube.com/watch?v=4gHbPDdGCFs&amp;t=34s&amp;ab_channel=EnglishTreeTV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M4JEw3yfVGw&amp;ab_channel=DKBook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3271CAF7-DBD7-4FC7-9F52-B5C457B4E171}"/>
              </a:ext>
            </a:extLst>
          </p:cNvPr>
          <p:cNvGrpSpPr/>
          <p:nvPr/>
        </p:nvGrpSpPr>
        <p:grpSpPr>
          <a:xfrm>
            <a:off x="0" y="-54971"/>
            <a:ext cx="12213147" cy="3990919"/>
            <a:chOff x="-21147" y="0"/>
            <a:chExt cx="12213147" cy="3990919"/>
          </a:xfrm>
        </p:grpSpPr>
        <p:pic>
          <p:nvPicPr>
            <p:cNvPr id="8" name="圖片 7" descr="一張含有 文字, 臥室 的圖片&#10;&#10;自動產生的描述">
              <a:extLst>
                <a:ext uri="{FF2B5EF4-FFF2-40B4-BE49-F238E27FC236}">
                  <a16:creationId xmlns:a16="http://schemas.microsoft.com/office/drawing/2014/main" id="{2A3A027E-500F-456C-B1C8-B6A55CDED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14" name="圖片 13" descr="一張含有 文字 的圖片&#10;&#10;自動產生的描述">
              <a:extLst>
                <a:ext uri="{FF2B5EF4-FFF2-40B4-BE49-F238E27FC236}">
                  <a16:creationId xmlns:a16="http://schemas.microsoft.com/office/drawing/2014/main" id="{7CBB8683-8B02-48DD-8A23-5F5803FC8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#1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200586" y="5282281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1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B39621E-F9FB-4274-8A6A-C840424AC780}"/>
              </a:ext>
            </a:extLst>
          </p:cNvPr>
          <p:cNvSpPr txBox="1"/>
          <p:nvPr/>
        </p:nvSpPr>
        <p:spPr>
          <a:xfrm>
            <a:off x="59316" y="5328661"/>
            <a:ext cx="1367404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en-US" altLang="zh-TW" sz="66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Does </a:t>
            </a:r>
            <a:r>
              <a:rPr lang="en-US" altLang="zh-TW" sz="66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PMingLiu" panose="02020500000000000000" pitchFamily="18" charset="-120"/>
              </a:rPr>
              <a:t>Mina</a:t>
            </a:r>
            <a:r>
              <a:rPr lang="en-US" altLang="zh-TW" sz="66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en-US" altLang="zh-TW" sz="6600" b="1" i="0" u="none" strike="noStrike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respect </a:t>
            </a:r>
            <a:r>
              <a:rPr lang="en-US" altLang="zh-TW" sz="66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others?</a:t>
            </a:r>
            <a:endParaRPr lang="zh-TW" altLang="en-US" sz="6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E2D7E82-D90F-4811-82A0-B2873FB9AC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" y="-94594"/>
            <a:ext cx="7233577" cy="491501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45597A6-BACB-443C-84AC-1DA69D6F86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9" b="98607" l="5941" r="98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2851" y="113126"/>
            <a:ext cx="3156642" cy="449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8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Respect: Without Respect There is no Trust / IJF.org">
            <a:extLst>
              <a:ext uri="{FF2B5EF4-FFF2-40B4-BE49-F238E27FC236}">
                <a16:creationId xmlns:a16="http://schemas.microsoft.com/office/drawing/2014/main" id="{D70B7AD3-C62D-4A64-B8CF-FD7F5B46B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950" y="1172713"/>
            <a:ext cx="7567569" cy="5309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9BD3857D-D57A-4BD4-8C5E-00BE8242BCD7}"/>
              </a:ext>
            </a:extLst>
          </p:cNvPr>
          <p:cNvSpPr txBox="1"/>
          <p:nvPr/>
        </p:nvSpPr>
        <p:spPr>
          <a:xfrm>
            <a:off x="1539910" y="0"/>
            <a:ext cx="87596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8000" b="1" dirty="0">
                <a:latin typeface="Comic Sans MS" panose="030F0702030302020204" pitchFamily="66" charset="0"/>
              </a:rPr>
              <a:t>What is </a:t>
            </a:r>
            <a:r>
              <a:rPr lang="en-US" altLang="zh-TW" sz="8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respect</a:t>
            </a:r>
            <a:r>
              <a:rPr lang="en-US" altLang="zh-TW" sz="8000" b="1" dirty="0">
                <a:latin typeface="Comic Sans MS" panose="030F0702030302020204" pitchFamily="66" charset="0"/>
              </a:rPr>
              <a:t>?</a:t>
            </a:r>
            <a:endParaRPr lang="zh-TW" altLang="en-US" sz="8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83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C939C9EF-B888-450C-918A-206BFEA913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807" y="885814"/>
            <a:ext cx="10286386" cy="581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3021499F-18EA-4996-B34C-428BE19043DE}"/>
              </a:ext>
            </a:extLst>
          </p:cNvPr>
          <p:cNvSpPr txBox="1"/>
          <p:nvPr/>
        </p:nvSpPr>
        <p:spPr>
          <a:xfrm>
            <a:off x="313002" y="0"/>
            <a:ext cx="131834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6000" b="1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Fun Facts About South Africa! </a:t>
            </a:r>
          </a:p>
        </p:txBody>
      </p:sp>
    </p:spTree>
    <p:extLst>
      <p:ext uri="{BB962C8B-B14F-4D97-AF65-F5344CB8AC3E}">
        <p14:creationId xmlns:p14="http://schemas.microsoft.com/office/powerpoint/2010/main" val="67520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hlinkClick r:id="rId2"/>
            <a:extLst>
              <a:ext uri="{FF2B5EF4-FFF2-40B4-BE49-F238E27FC236}">
                <a16:creationId xmlns:a16="http://schemas.microsoft.com/office/drawing/2014/main" id="{7710ED2F-6924-49BA-B7CF-1289B4EF79B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51152159-4D32-4912-BFC0-02DB6870023A}"/>
              </a:ext>
            </a:extLst>
          </p:cNvPr>
          <p:cNvSpPr txBox="1"/>
          <p:nvPr/>
        </p:nvSpPr>
        <p:spPr>
          <a:xfrm>
            <a:off x="1288701" y="4662435"/>
            <a:ext cx="1067888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6600" b="1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Seven Continents Song</a:t>
            </a:r>
          </a:p>
        </p:txBody>
      </p:sp>
    </p:spTree>
    <p:extLst>
      <p:ext uri="{BB962C8B-B14F-4D97-AF65-F5344CB8AC3E}">
        <p14:creationId xmlns:p14="http://schemas.microsoft.com/office/powerpoint/2010/main" val="5095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96BCEED-ECAE-442F-A245-75FB698F87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483"/>
            <a:ext cx="12192000" cy="6858000"/>
          </a:xfrm>
          <a:prstGeom prst="rect">
            <a:avLst/>
          </a:prstGeom>
        </p:spPr>
      </p:pic>
      <p:pic>
        <p:nvPicPr>
          <p:cNvPr id="3076" name="Picture 4" descr="色鉛筆のマーク（緑）">
            <a:extLst>
              <a:ext uri="{FF2B5EF4-FFF2-40B4-BE49-F238E27FC236}">
                <a16:creationId xmlns:a16="http://schemas.microsoft.com/office/drawing/2014/main" id="{CB7E1FBC-6C45-4D07-A2BA-DEFCC30E0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213083" y="39649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色鉛筆のマーク（茶色）">
            <a:extLst>
              <a:ext uri="{FF2B5EF4-FFF2-40B4-BE49-F238E27FC236}">
                <a16:creationId xmlns:a16="http://schemas.microsoft.com/office/drawing/2014/main" id="{3B042608-DB4A-416E-A5F7-CC647E4C2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50647" y="26431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色鉛筆のマーク（赤）">
            <a:extLst>
              <a:ext uri="{FF2B5EF4-FFF2-40B4-BE49-F238E27FC236}">
                <a16:creationId xmlns:a16="http://schemas.microsoft.com/office/drawing/2014/main" id="{9F5B4FBF-EFD6-45AA-9FD4-F5307719E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2" y="45481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89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>
            <a:extLst>
              <a:ext uri="{FF2B5EF4-FFF2-40B4-BE49-F238E27FC236}">
                <a16:creationId xmlns:a16="http://schemas.microsoft.com/office/drawing/2014/main" id="{CE2B4227-E18F-4429-9CC0-2C8C8D24E22A}"/>
              </a:ext>
            </a:extLst>
          </p:cNvPr>
          <p:cNvGrpSpPr/>
          <p:nvPr/>
        </p:nvGrpSpPr>
        <p:grpSpPr>
          <a:xfrm>
            <a:off x="0" y="2804328"/>
            <a:ext cx="12213147" cy="3990919"/>
            <a:chOff x="-21147" y="0"/>
            <a:chExt cx="12213147" cy="3990919"/>
          </a:xfrm>
        </p:grpSpPr>
        <p:pic>
          <p:nvPicPr>
            <p:cNvPr id="22" name="圖片 21" descr="一張含有 文字, 臥室 的圖片&#10;&#10;自動產生的描述">
              <a:extLst>
                <a:ext uri="{FF2B5EF4-FFF2-40B4-BE49-F238E27FC236}">
                  <a16:creationId xmlns:a16="http://schemas.microsoft.com/office/drawing/2014/main" id="{D93FE2CF-E9D7-4ACC-A6AE-01BCEE42F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24" name="圖片 23" descr="一張含有 文字 的圖片&#10;&#10;自動產生的描述">
              <a:extLst>
                <a:ext uri="{FF2B5EF4-FFF2-40B4-BE49-F238E27FC236}">
                  <a16:creationId xmlns:a16="http://schemas.microsoft.com/office/drawing/2014/main" id="{5C132335-5531-4470-8078-B040AC52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46E44A4-CCD3-4F8E-82BE-D6AD7148B28F}"/>
              </a:ext>
            </a:extLst>
          </p:cNvPr>
          <p:cNvSpPr txBox="1"/>
          <p:nvPr/>
        </p:nvSpPr>
        <p:spPr>
          <a:xfrm>
            <a:off x="59391" y="4199622"/>
            <a:ext cx="1292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#2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750ED354-8BFE-42A0-83CC-02BD1CBCADAE}"/>
              </a:ext>
            </a:extLst>
          </p:cNvPr>
          <p:cNvSpPr txBox="1"/>
          <p:nvPr/>
        </p:nvSpPr>
        <p:spPr>
          <a:xfrm>
            <a:off x="59391" y="5497434"/>
            <a:ext cx="11932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2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Teacher:Nora</a:t>
            </a:r>
            <a:endParaRPr lang="zh-TW" altLang="en-US" sz="7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935"/>
            <a:ext cx="12192000" cy="398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45A194-67E6-4892-AB6A-004B7CF33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Arial Black" panose="020B0A04020102020204" pitchFamily="34" charset="0"/>
                <a:ea typeface="新細明體" panose="02020500000000000000" pitchFamily="18" charset="-120"/>
                <a:cs typeface="微軟正黑體" panose="020B0604030504040204" pitchFamily="34" charset="-120"/>
              </a:rPr>
              <a:t>50 Country Flags for Kids</a:t>
            </a:r>
            <a:r>
              <a:rPr lang="zh-TW" altLang="zh-TW" dirty="0">
                <a:effectLst/>
                <a:latin typeface="Arial Black" panose="020B0A04020102020204" pitchFamily="34" charset="0"/>
                <a:ea typeface="新細明體" panose="02020500000000000000" pitchFamily="18" charset="-120"/>
              </a:rPr>
              <a:t/>
            </a:r>
            <a:br>
              <a:rPr lang="zh-TW" altLang="zh-TW" dirty="0">
                <a:effectLst/>
                <a:latin typeface="Arial Black" panose="020B0A04020102020204" pitchFamily="34" charset="0"/>
                <a:ea typeface="新細明體" panose="02020500000000000000" pitchFamily="18" charset="-120"/>
              </a:rPr>
            </a:br>
            <a:endParaRPr lang="zh-TW" altLang="en-US" dirty="0">
              <a:latin typeface="Arial Black" panose="020B0A04020102020204" pitchFamily="34" charset="0"/>
            </a:endParaRPr>
          </a:p>
        </p:txBody>
      </p:sp>
      <p:pic>
        <p:nvPicPr>
          <p:cNvPr id="4" name="內容版面配置區 3">
            <a:hlinkClick r:id="rId2"/>
            <a:extLst>
              <a:ext uri="{FF2B5EF4-FFF2-40B4-BE49-F238E27FC236}">
                <a16:creationId xmlns:a16="http://schemas.microsoft.com/office/drawing/2014/main" id="{A9F7D0B8-6F88-4660-AC01-FDBAD4FFE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435" y="1436844"/>
            <a:ext cx="7691718" cy="490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1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" name="圖片 5" descr="一張含有 文字, 臥室, 家庭 的圖片&#10;&#10;自動產生的描述">
            <a:extLst>
              <a:ext uri="{FF2B5EF4-FFF2-40B4-BE49-F238E27FC236}">
                <a16:creationId xmlns:a16="http://schemas.microsoft.com/office/drawing/2014/main" id="{77EB0BAD-908F-4E65-A55B-B5A627CC99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85" y="-80682"/>
            <a:ext cx="11081405" cy="6858000"/>
          </a:xfrm>
          <a:prstGeom prst="rect">
            <a:avLst/>
          </a:prstGeom>
        </p:spPr>
      </p:pic>
      <p:sp>
        <p:nvSpPr>
          <p:cNvPr id="5" name="語音泡泡: 橢圓形 4">
            <a:extLst>
              <a:ext uri="{FF2B5EF4-FFF2-40B4-BE49-F238E27FC236}">
                <a16:creationId xmlns:a16="http://schemas.microsoft.com/office/drawing/2014/main" id="{8D769416-57D9-4796-8C1B-A286EC39F6D2}"/>
              </a:ext>
            </a:extLst>
          </p:cNvPr>
          <p:cNvSpPr/>
          <p:nvPr/>
        </p:nvSpPr>
        <p:spPr>
          <a:xfrm>
            <a:off x="534110" y="3763193"/>
            <a:ext cx="3566922" cy="1655762"/>
          </a:xfrm>
          <a:prstGeom prst="wedgeEllipseCallout">
            <a:avLst>
              <a:gd name="adj1" fmla="val -38027"/>
              <a:gd name="adj2" fmla="val -54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Anna, welcome to the class. Would you like to tell us something about  your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EngTRESS A" panose="02000500000000000000" pitchFamily="2" charset="0"/>
              </a:rPr>
              <a:t>country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?</a:t>
            </a:r>
            <a:endParaRPr lang="en-US" altLang="zh-TW" sz="2000" b="1" dirty="0">
              <a:effectLst/>
              <a:latin typeface="EngTRESS A" panose="02000500000000000000" pitchFamily="2" charset="0"/>
            </a:endParaRPr>
          </a:p>
          <a:p>
            <a:r>
              <a:rPr lang="en-US" altLang="zh-TW" dirty="0">
                <a:latin typeface="EngTRESS A" panose="02000500000000000000" pitchFamily="2" charset="0"/>
              </a:rPr>
              <a:t/>
            </a:r>
            <a:br>
              <a:rPr lang="en-US" altLang="zh-TW" dirty="0">
                <a:latin typeface="EngTRESS A" panose="02000500000000000000" pitchFamily="2" charset="0"/>
              </a:rPr>
            </a:br>
            <a:endParaRPr lang="zh-TW" altLang="en-US" dirty="0">
              <a:latin typeface="EngTRESS A" panose="02000500000000000000" pitchFamily="2" charset="0"/>
            </a:endParaRPr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E74B32EB-7F27-4D9D-98EA-484153CA7787}"/>
              </a:ext>
            </a:extLst>
          </p:cNvPr>
          <p:cNvSpPr/>
          <p:nvPr/>
        </p:nvSpPr>
        <p:spPr>
          <a:xfrm>
            <a:off x="7593107" y="3602038"/>
            <a:ext cx="4240305" cy="1655762"/>
          </a:xfrm>
          <a:prstGeom prst="wedgeEllipseCallout">
            <a:avLst>
              <a:gd name="adj1" fmla="val -26860"/>
              <a:gd name="adj2" fmla="val -64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Yes, I would like to. My country,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EngTRESS A" panose="02000500000000000000" pitchFamily="2" charset="0"/>
              </a:rPr>
              <a:t>South Africa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, is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EngTRESS A" panose="02000500000000000000" pitchFamily="2" charset="0"/>
              </a:rPr>
              <a:t>on the other side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of the Earth. It’s a beautiful country for travelling. </a:t>
            </a:r>
            <a:endParaRPr lang="en-US" altLang="zh-TW" sz="2000" b="1" dirty="0">
              <a:effectLst/>
              <a:latin typeface="EngTRESS A" panose="02000500000000000000" pitchFamily="2" charset="0"/>
            </a:endParaRPr>
          </a:p>
          <a:p>
            <a:r>
              <a:rPr lang="en-US" altLang="zh-TW" dirty="0">
                <a:latin typeface="EngTRESS A" panose="02000500000000000000" pitchFamily="2" charset="0"/>
              </a:rPr>
              <a:t/>
            </a:r>
            <a:br>
              <a:rPr lang="en-US" altLang="zh-TW" dirty="0">
                <a:latin typeface="EngTRESS A" panose="02000500000000000000" pitchFamily="2" charset="0"/>
              </a:rPr>
            </a:br>
            <a:endParaRPr lang="zh-TW" altLang="en-US" dirty="0">
              <a:latin typeface="EngTRESS A" panose="02000500000000000000" pitchFamily="2" charset="0"/>
            </a:endParaRPr>
          </a:p>
        </p:txBody>
      </p:sp>
      <p:sp>
        <p:nvSpPr>
          <p:cNvPr id="8" name="語音泡泡: 橢圓形 7">
            <a:extLst>
              <a:ext uri="{FF2B5EF4-FFF2-40B4-BE49-F238E27FC236}">
                <a16:creationId xmlns:a16="http://schemas.microsoft.com/office/drawing/2014/main" id="{55EF4FA9-4363-4614-B62F-66F6B3BA150F}"/>
              </a:ext>
            </a:extLst>
          </p:cNvPr>
          <p:cNvSpPr/>
          <p:nvPr/>
        </p:nvSpPr>
        <p:spPr>
          <a:xfrm>
            <a:off x="4143407" y="3770010"/>
            <a:ext cx="3137647" cy="1885996"/>
          </a:xfrm>
          <a:prstGeom prst="wedgeEllipseCallout">
            <a:avLst>
              <a:gd name="adj1" fmla="val 56024"/>
              <a:gd name="adj2" fmla="val -560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Our national flag has the design of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+mj-lt"/>
              </a:rPr>
              <a:t>six colors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, and it’s </a:t>
            </a:r>
            <a:r>
              <a:rPr lang="en-US" altLang="zh-TW" sz="2000" b="1" i="0" u="none" strike="noStrike" dirty="0">
                <a:solidFill>
                  <a:schemeClr val="tx1"/>
                </a:solidFill>
                <a:effectLst/>
                <a:latin typeface="+mj-lt"/>
              </a:rPr>
              <a:t>one of 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the world's most colorful flags.</a:t>
            </a:r>
            <a:endParaRPr lang="en-US" altLang="zh-TW" sz="2000" b="1" dirty="0">
              <a:effectLst/>
              <a:latin typeface="+mj-lt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>
              <a:latin typeface="EngTRESS A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5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D55BBFD7-642F-4722-A9BD-8EB93891D5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377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6D2DFCCB-7ACD-4BCB-86A7-36EB42DB29C1}"/>
              </a:ext>
            </a:extLst>
          </p:cNvPr>
          <p:cNvSpPr txBox="1"/>
          <p:nvPr/>
        </p:nvSpPr>
        <p:spPr>
          <a:xfrm>
            <a:off x="3228033" y="-204764"/>
            <a:ext cx="61747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6600" b="1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Africa Conga</a:t>
            </a:r>
          </a:p>
        </p:txBody>
      </p:sp>
    </p:spTree>
    <p:extLst>
      <p:ext uri="{BB962C8B-B14F-4D97-AF65-F5344CB8AC3E}">
        <p14:creationId xmlns:p14="http://schemas.microsoft.com/office/powerpoint/2010/main" val="36644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lag of South Africa | Britannica">
            <a:extLst>
              <a:ext uri="{FF2B5EF4-FFF2-40B4-BE49-F238E27FC236}">
                <a16:creationId xmlns:a16="http://schemas.microsoft.com/office/drawing/2014/main" id="{507F7F15-83EF-4242-B96A-0631CBECC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467" y="46377"/>
            <a:ext cx="8869112" cy="5924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2561699-671D-4E9E-8C4D-37971A312209}"/>
              </a:ext>
            </a:extLst>
          </p:cNvPr>
          <p:cNvSpPr txBox="1"/>
          <p:nvPr/>
        </p:nvSpPr>
        <p:spPr>
          <a:xfrm>
            <a:off x="219919" y="5980626"/>
            <a:ext cx="14097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TW" sz="4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How many colors? What color is it? </a:t>
            </a:r>
            <a:endParaRPr lang="zh-TW" altLang="en-US" sz="4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>
            <a:extLst>
              <a:ext uri="{FF2B5EF4-FFF2-40B4-BE49-F238E27FC236}">
                <a16:creationId xmlns:a16="http://schemas.microsoft.com/office/drawing/2014/main" id="{143A6F86-F3A8-4AA0-8B47-B5C1D6DA0542}"/>
              </a:ext>
            </a:extLst>
          </p:cNvPr>
          <p:cNvSpPr txBox="1">
            <a:spLocks/>
          </p:cNvSpPr>
          <p:nvPr/>
        </p:nvSpPr>
        <p:spPr>
          <a:xfrm>
            <a:off x="-290646" y="227467"/>
            <a:ext cx="12962964" cy="1061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Nice to meet you ! </a:t>
            </a:r>
          </a:p>
        </p:txBody>
      </p:sp>
      <p:pic>
        <p:nvPicPr>
          <p:cNvPr id="4" name="圖片 3">
            <a:hlinkClick r:id="rId2"/>
            <a:extLst>
              <a:ext uri="{FF2B5EF4-FFF2-40B4-BE49-F238E27FC236}">
                <a16:creationId xmlns:a16="http://schemas.microsoft.com/office/drawing/2014/main" id="{18D23779-2317-4803-A0BB-5D6495386F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395" y="1191030"/>
            <a:ext cx="9815209" cy="5521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1067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7501DBD5-8351-457C-8E32-99475777DA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4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4886A63A-B13F-43E1-8829-CFFF0864C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36" b="96438" l="4860" r="96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204" y="147046"/>
            <a:ext cx="9395378" cy="640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34F950-19C5-4E3F-A19D-B78368120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10469">
            <a:off x="9722558" y="592569"/>
            <a:ext cx="1941956" cy="194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C92C9DD4-F36F-4E7F-84EA-D490BAFC9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14944">
            <a:off x="9706416" y="2282460"/>
            <a:ext cx="1905240" cy="190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色鉛筆のマーク（白）">
            <a:extLst>
              <a:ext uri="{FF2B5EF4-FFF2-40B4-BE49-F238E27FC236}">
                <a16:creationId xmlns:a16="http://schemas.microsoft.com/office/drawing/2014/main" id="{676B3627-112F-4954-A65B-395F890D9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38155">
            <a:off x="9706536" y="406178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9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22DBECE-345A-4BF2-8680-24529166C5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419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0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lag of South Africa | Britannica">
            <a:extLst>
              <a:ext uri="{FF2B5EF4-FFF2-40B4-BE49-F238E27FC236}">
                <a16:creationId xmlns:a16="http://schemas.microsoft.com/office/drawing/2014/main" id="{507F7F15-83EF-4242-B96A-0631CBECC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467" y="46377"/>
            <a:ext cx="8869112" cy="5924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2561699-671D-4E9E-8C4D-37971A312209}"/>
              </a:ext>
            </a:extLst>
          </p:cNvPr>
          <p:cNvSpPr txBox="1"/>
          <p:nvPr/>
        </p:nvSpPr>
        <p:spPr>
          <a:xfrm>
            <a:off x="-243069" y="6107948"/>
            <a:ext cx="14097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90550" indent="-285750" algn="just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32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We have to </a:t>
            </a:r>
            <a:r>
              <a:rPr lang="en-US" altLang="zh-TW" sz="3200" b="1" i="0" u="none" strike="noStrike" dirty="0">
                <a:solidFill>
                  <a:srgbClr val="C00000"/>
                </a:solidFill>
                <a:effectLst/>
                <a:latin typeface="Comic Sans MS" panose="030F0702030302020204" pitchFamily="66" charset="0"/>
              </a:rPr>
              <a:t>respect</a:t>
            </a:r>
            <a:r>
              <a:rPr lang="en-US" altLang="zh-TW" sz="32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every country and their national flag.</a:t>
            </a:r>
            <a:endParaRPr lang="en-US" altLang="zh-TW" sz="72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1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圖片 18" descr="一張含有 文字, 擺姿勢 的圖片&#10;&#10;自動產生的描述">
            <a:extLst>
              <a:ext uri="{FF2B5EF4-FFF2-40B4-BE49-F238E27FC236}">
                <a16:creationId xmlns:a16="http://schemas.microsoft.com/office/drawing/2014/main" id="{029CE96B-F209-4DD1-BA51-C15666225A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9" b="99941" l="9988" r="89971">
                        <a14:foregroundMark x1="33457" y1="28038" x2="36457" y2="32484"/>
                        <a14:foregroundMark x1="34402" y1="47007" x2="36827" y2="61292"/>
                        <a14:foregroundMark x1="35717" y1="70717" x2="33457" y2="79609"/>
                        <a14:foregroundMark x1="29100" y1="55246" x2="32265" y2="65027"/>
                        <a14:foregroundMark x1="32265" y1="65027" x2="32265" y2="65205"/>
                        <a14:foregroundMark x1="32347" y1="91998" x2="31155" y2="99941"/>
                        <a14:foregroundMark x1="31155" y1="99941" x2="31155" y2="99941"/>
                        <a14:foregroundMark x1="37855" y1="92116" x2="37937" y2="97807"/>
                        <a14:foregroundMark x1="33087" y1="21814" x2="34032" y2="26260"/>
                        <a14:foregroundMark x1="38964" y1="30705" x2="41019" y2="46592"/>
                        <a14:foregroundMark x1="41019" y1="46592" x2="40855" y2="46592"/>
                        <a14:foregroundMark x1="49157" y1="49437" x2="59351" y2="43094"/>
                        <a14:foregroundMark x1="58323" y1="42857" x2="60305" y2="44621"/>
                        <a14:foregroundMark x1="58118" y1="41612" x2="61570" y2="41612"/>
                        <a14:foregroundMark x1="60173" y1="42264" x2="62433" y2="43213"/>
                        <a14:foregroundMark x1="60912" y1="43391" x2="61858" y2="43509"/>
                        <a14:foregroundMark x1="58775" y1="41909" x2="61488" y2="41612"/>
                        <a14:backgroundMark x1="18824" y1="78008" x2="13851" y2="94665"/>
                        <a14:backgroundMark x1="22277" y1="80261" x2="20756" y2="91701"/>
                        <a14:backgroundMark x1="47185" y1="57261" x2="49979" y2="86070"/>
                        <a14:backgroundMark x1="49979" y1="86070" x2="49733" y2="88500"/>
                        <a14:backgroundMark x1="69708" y1="69472" x2="66790" y2="93065"/>
                        <a14:backgroundMark x1="46815" y1="83758" x2="44801" y2="97392"/>
                        <a14:backgroundMark x1="44801" y1="97392" x2="43855" y2="98874"/>
                        <a14:backgroundMark x1="34073" y1="93717" x2="34238" y2="98814"/>
                        <a14:backgroundMark x1="59762" y1="46592" x2="61899" y2="45880"/>
                        <a14:backgroundMark x1="60419" y1="46058" x2="63296" y2="45643"/>
                        <a14:backgroundMark x1="59844" y1="45880" x2="61447" y2="45110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50" y="-95858"/>
            <a:ext cx="9117100" cy="632163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A370498-866A-4362-B2C9-489384889EB3}"/>
              </a:ext>
            </a:extLst>
          </p:cNvPr>
          <p:cNvSpPr/>
          <p:nvPr/>
        </p:nvSpPr>
        <p:spPr>
          <a:xfrm>
            <a:off x="0" y="5803465"/>
            <a:ext cx="12192000" cy="7695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47C0DD5-6AB2-47A1-B7EC-3F960FA03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7" y="5947883"/>
            <a:ext cx="11210925" cy="74483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altLang="zh-TW" sz="6000" b="1" kern="1200" dirty="0">
                <a:solidFill>
                  <a:srgbClr val="FFFF66"/>
                </a:solidFill>
                <a:latin typeface="Comic Sans MS" panose="030F0702030302020204" pitchFamily="66" charset="0"/>
              </a:rPr>
              <a:t>Characters</a:t>
            </a:r>
            <a:r>
              <a:rPr lang="en-US" altLang="zh-TW" sz="2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altLang="zh-TW" sz="2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endParaRPr lang="en-US" altLang="zh-TW" sz="22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BC5498B-88AE-4BF9-975E-C24A1CE52CCC}"/>
              </a:ext>
            </a:extLst>
          </p:cNvPr>
          <p:cNvSpPr txBox="1"/>
          <p:nvPr/>
        </p:nvSpPr>
        <p:spPr>
          <a:xfrm>
            <a:off x="10542494" y="52622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TW" altLang="en-US" dirty="0"/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id="{DA25B727-2A2B-4834-97F0-A730C1D067A9}"/>
              </a:ext>
            </a:extLst>
          </p:cNvPr>
          <p:cNvSpPr txBox="1">
            <a:spLocks/>
          </p:cNvSpPr>
          <p:nvPr/>
        </p:nvSpPr>
        <p:spPr>
          <a:xfrm>
            <a:off x="-385482" y="165281"/>
            <a:ext cx="12962964" cy="10611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0" b="1" dirty="0">
                <a:solidFill>
                  <a:srgbClr val="000000"/>
                </a:solidFill>
                <a:latin typeface="Comic Sans MS" panose="030F0702030302020204" pitchFamily="66" charset="0"/>
              </a:rPr>
              <a:t>We have some friends ! </a:t>
            </a:r>
          </a:p>
        </p:txBody>
      </p:sp>
      <p:pic>
        <p:nvPicPr>
          <p:cNvPr id="17" name="圖片 16" descr="一張含有 文字 的圖片&#10;&#10;自動產生的描述">
            <a:extLst>
              <a:ext uri="{FF2B5EF4-FFF2-40B4-BE49-F238E27FC236}">
                <a16:creationId xmlns:a16="http://schemas.microsoft.com/office/drawing/2014/main" id="{1CE9C978-3074-4399-8F73-801057F3A4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98" b="90989" l="9988" r="89931">
                        <a14:foregroundMark x1="19559" y1="58716" x2="18793" y2="66431"/>
                        <a14:foregroundMark x1="20383" y1="50412" x2="19559" y2="58716"/>
                        <a14:foregroundMark x1="18793" y1="66431" x2="18793" y2="66431"/>
                        <a14:foregroundMark x1="25642" y1="51001" x2="24297" y2="57244"/>
                        <a14:foregroundMark x1="26865" y1="63604" x2="32491" y2="59305"/>
                        <a14:foregroundMark x1="14961" y1="70612" x2="12393" y2="75618"/>
                        <a14:foregroundMark x1="12393" y1="75618" x2="12393" y2="75677"/>
                        <a14:foregroundMark x1="17978" y1="80271" x2="26050" y2="76796"/>
                        <a14:foregroundMark x1="19201" y1="84217" x2="16551" y2="90872"/>
                        <a14:foregroundMark x1="24541" y1="83157" x2="25112" y2="89753"/>
                        <a14:foregroundMark x1="25112" y1="89753" x2="24868" y2="90989"/>
                        <a14:foregroundMark x1="16388" y1="83981" x2="16633" y2="89988"/>
                        <a14:foregroundMark x1="11700" y1="77385" x2="11700" y2="77385"/>
                        <a14:foregroundMark x1="11863" y1="76737" x2="11863" y2="76737"/>
                        <a14:foregroundMark x1="11129" y1="77267" x2="11129" y2="77267"/>
                        <a14:foregroundMark x1="11700" y1="77621" x2="11700" y2="77621"/>
                        <a14:foregroundMark x1="12311" y1="78210" x2="12311" y2="78210"/>
                        <a14:foregroundMark x1="13127" y1="78445" x2="13127" y2="78445"/>
                        <a14:foregroundMark x1="11945" y1="76266" x2="11945" y2="76266"/>
                        <a14:foregroundMark x1="11374" y1="76266" x2="11374" y2="76266"/>
                        <a14:foregroundMark x1="11537" y1="76266" x2="11537" y2="76266"/>
                        <a14:foregroundMark x1="11863" y1="76914" x2="11863" y2="76914"/>
                        <a14:foregroundMark x1="11455" y1="76796" x2="11455" y2="76796"/>
                        <a14:foregroundMark x1="13453" y1="78327" x2="13453" y2="78327"/>
                        <a14:foregroundMark x1="12638" y1="78681" x2="12638" y2="78681"/>
                        <a14:foregroundMark x1="64492" y1="49882" x2="64492" y2="49882"/>
                        <a14:backgroundMark x1="21199" y1="30624" x2="53812" y2="28327"/>
                        <a14:backgroundMark x1="33632" y1="38457" x2="35956" y2="57833"/>
                        <a14:backgroundMark x1="35956" y1="57833" x2="35956" y2="57833"/>
                        <a14:backgroundMark x1="31309" y1="66902" x2="46148" y2="62662"/>
                        <a14:backgroundMark x1="48145" y1="37279" x2="75418" y2="30389"/>
                        <a14:backgroundMark x1="12882" y1="66313" x2="8887" y2="74146"/>
                        <a14:backgroundMark x1="8887" y1="74146" x2="8724" y2="75088"/>
                        <a14:backgroundMark x1="13371" y1="69670" x2="10803" y2="73263"/>
                        <a14:backgroundMark x1="15532" y1="75795" x2="14798" y2="80389"/>
                        <a14:backgroundMark x1="16796" y1="83628" x2="15736" y2="87102"/>
                        <a14:backgroundMark x1="19649" y1="58716" x2="19649" y2="58716"/>
                        <a14:backgroundMark x1="19976" y1="59069" x2="19976" y2="59069"/>
                        <a14:backgroundMark x1="20139" y1="59305" x2="18956" y2="58834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2" b="5274"/>
          <a:stretch/>
        </p:blipFill>
        <p:spPr>
          <a:xfrm>
            <a:off x="-1183474" y="-369938"/>
            <a:ext cx="11576450" cy="6335126"/>
          </a:xfrm>
          <a:prstGeom prst="rect">
            <a:avLst/>
          </a:prstGeom>
        </p:spPr>
      </p:pic>
      <p:pic>
        <p:nvPicPr>
          <p:cNvPr id="18" name="圖片 17" descr="一張含有 文字 的圖片&#10;&#10;自動產生的描述">
            <a:extLst>
              <a:ext uri="{FF2B5EF4-FFF2-40B4-BE49-F238E27FC236}">
                <a16:creationId xmlns:a16="http://schemas.microsoft.com/office/drawing/2014/main" id="{E57CAC2C-BBAE-4E02-BBC6-53BF1F0067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39" b="92167" l="9988" r="89931">
                        <a14:foregroundMark x1="54097" y1="78740" x2="53852" y2="79093"/>
                        <a14:foregroundMark x1="58744" y1="76502" x2="58744" y2="76502"/>
                        <a14:foregroundMark x1="60457" y1="83098" x2="60457" y2="83098"/>
                        <a14:foregroundMark x1="60783" y1="90047" x2="60905" y2="89694"/>
                        <a14:foregroundMark x1="60130" y1="81095" x2="60538" y2="86808"/>
                        <a14:foregroundMark x1="53486" y1="81567" x2="50754" y2="88398"/>
                        <a14:foregroundMark x1="50836" y1="91048" x2="52792" y2="90047"/>
                        <a14:foregroundMark x1="60783" y1="90400" x2="62536" y2="92167"/>
                        <a14:foregroundMark x1="52018" y1="87338" x2="51610" y2="90165"/>
                        <a14:foregroundMark x1="62699" y1="64193" x2="64492" y2="71437"/>
                        <a14:foregroundMark x1="64492" y1="71437" x2="64574" y2="73145"/>
                        <a14:foregroundMark x1="53567" y1="58186" x2="53934" y2="58598"/>
                        <a14:foregroundMark x1="53649" y1="58422" x2="54423" y2="58186"/>
                        <a14:backgroundMark x1="10599" y1="30683" x2="54831" y2="27739"/>
                        <a14:backgroundMark x1="54831" y1="27739" x2="59071" y2="29564"/>
                        <a14:backgroundMark x1="49083" y1="32097" x2="68610" y2="32803"/>
                        <a14:backgroundMark x1="68610" y1="32803" x2="71464" y2="32097"/>
                        <a14:backgroundMark x1="44965" y1="38810" x2="48227" y2="48999"/>
                        <a14:backgroundMark x1="30738" y1="66902" x2="25927" y2="85100"/>
                        <a14:backgroundMark x1="61068" y1="67432" x2="61680" y2="71378"/>
                        <a14:backgroundMark x1="58092" y1="35689" x2="58581" y2="36514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2" b="5274"/>
          <a:stretch/>
        </p:blipFill>
        <p:spPr>
          <a:xfrm>
            <a:off x="4426315" y="-369938"/>
            <a:ext cx="11576450" cy="6335126"/>
          </a:xfrm>
          <a:prstGeom prst="rect">
            <a:avLst/>
          </a:prstGeom>
        </p:spPr>
      </p:pic>
      <p:pic>
        <p:nvPicPr>
          <p:cNvPr id="20" name="圖片 19" descr="一張含有 文字 的圖片&#10;&#10;自動產生的描述">
            <a:extLst>
              <a:ext uri="{FF2B5EF4-FFF2-40B4-BE49-F238E27FC236}">
                <a16:creationId xmlns:a16="http://schemas.microsoft.com/office/drawing/2014/main" id="{AD744DCD-C5F2-4C1C-B166-A2B5B2E6E40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95230" l="9988" r="89931">
                        <a14:foregroundMark x1="37790" y1="82686" x2="33469" y2="92697"/>
                        <a14:foregroundMark x1="44028" y1="93757" x2="48227" y2="92108"/>
                        <a14:foregroundMark x1="43742" y1="95230" x2="48227" y2="94170"/>
                        <a14:foregroundMark x1="34978" y1="48351" x2="31512" y2="55889"/>
                        <a14:foregroundMark x1="31512" y1="55889" x2="34040" y2="56832"/>
                        <a14:foregroundMark x1="47371" y1="64370" x2="49327" y2="62780"/>
                        <a14:foregroundMark x1="46555" y1="64782" x2="45536" y2="71673"/>
                        <a14:foregroundMark x1="45536" y1="71673" x2="48267" y2="64252"/>
                        <a14:foregroundMark x1="48267" y1="64252" x2="44680" y2="74205"/>
                        <a14:foregroundMark x1="37220" y1="79446" x2="41786" y2="77562"/>
                        <a14:foregroundMark x1="43742" y1="82332" x2="43905" y2="92933"/>
                        <a14:foregroundMark x1="44762" y1="84217" x2="45088" y2="92933"/>
                        <a14:foregroundMark x1="45088" y1="92933" x2="48390" y2="93227"/>
                        <a14:foregroundMark x1="48594" y1="64016" x2="47371" y2="71084"/>
                        <a14:foregroundMark x1="47371" y1="71084" x2="46351" y2="72850"/>
                        <a14:foregroundMark x1="45047" y1="58481" x2="46066" y2="55889"/>
                        <a14:backgroundMark x1="13249" y1="33157" x2="22095" y2="32273"/>
                        <a14:backgroundMark x1="22095" y1="32273" x2="56421" y2="33451"/>
                        <a14:backgroundMark x1="56421" y1="33451" x2="82837" y2="28151"/>
                        <a14:backgroundMark x1="82837" y1="28151" x2="83000" y2="28151"/>
                        <a14:backgroundMark x1="31064" y1="64664" x2="24990" y2="79623"/>
                        <a14:backgroundMark x1="50836" y1="63840" x2="49327" y2="87691"/>
                        <a14:backgroundMark x1="22503" y1="48881" x2="18386" y2="68139"/>
                        <a14:backgroundMark x1="18386" y1="68139" x2="18019" y2="67786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855" y="-1660220"/>
            <a:ext cx="10698863" cy="7593149"/>
          </a:xfrm>
          <a:prstGeom prst="rect">
            <a:avLst/>
          </a:prstGeom>
        </p:spPr>
      </p:pic>
      <p:pic>
        <p:nvPicPr>
          <p:cNvPr id="21" name="圖片 20" descr="一張含有 文字 的圖片&#10;&#10;自動產生的描述">
            <a:extLst>
              <a:ext uri="{FF2B5EF4-FFF2-40B4-BE49-F238E27FC236}">
                <a16:creationId xmlns:a16="http://schemas.microsoft.com/office/drawing/2014/main" id="{31603789-5561-45BE-908A-954CD94AE0C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93581" l="9988" r="92377">
                        <a14:foregroundMark x1="71504" y1="70671" x2="68691" y2="82097"/>
                        <a14:foregroundMark x1="68691" y1="82097" x2="68814" y2="83981"/>
                        <a14:foregroundMark x1="76845" y1="77680" x2="76559" y2="87515"/>
                        <a14:foregroundMark x1="69262" y1="85453" x2="67020" y2="92462"/>
                        <a14:foregroundMark x1="67020" y1="92462" x2="65756" y2="92638"/>
                        <a14:foregroundMark x1="79698" y1="62191" x2="83123" y2="67373"/>
                        <a14:foregroundMark x1="83123" y1="67373" x2="83123" y2="67373"/>
                        <a14:foregroundMark x1="82511" y1="67491" x2="83041" y2="74971"/>
                        <a14:foregroundMark x1="83041" y1="74971" x2="83327" y2="75618"/>
                        <a14:foregroundMark x1="68325" y1="66902" x2="66898" y2="73086"/>
                        <a14:foregroundMark x1="76926" y1="91461" x2="80147" y2="91814"/>
                        <a14:foregroundMark x1="83408" y1="76148" x2="83408" y2="76148"/>
                        <a14:foregroundMark x1="84223" y1="76266" x2="84223" y2="76266"/>
                        <a14:foregroundMark x1="65634" y1="72733" x2="65634" y2="72733"/>
                        <a14:backgroundMark x1="12311" y1="32391" x2="51855" y2="34688"/>
                        <a14:backgroundMark x1="10925" y1="52061" x2="49246" y2="48999"/>
                        <a14:backgroundMark x1="49246" y1="48999" x2="49246" y2="48999"/>
                        <a14:backgroundMark x1="18549" y1="63663" x2="60049" y2="58539"/>
                        <a14:backgroundMark x1="16062" y1="75618" x2="51040" y2="66137"/>
                        <a14:backgroundMark x1="51040" y1="66137" x2="52426" y2="65135"/>
                        <a14:backgroundMark x1="49776" y1="87927" x2="55483" y2="65548"/>
                        <a14:backgroundMark x1="63310" y1="34570" x2="62087" y2="80094"/>
                        <a14:backgroundMark x1="84753" y1="31743" x2="92784" y2="66078"/>
                        <a14:backgroundMark x1="84550" y1="45760" x2="90012" y2="65077"/>
                        <a14:backgroundMark x1="90012" y1="65077" x2="89238" y2="69611"/>
                        <a14:backgroundMark x1="68243" y1="43404" x2="62617" y2="61072"/>
                        <a14:backgroundMark x1="62617" y1="61072" x2="62617" y2="61072"/>
                        <a14:backgroundMark x1="73828" y1="79918" x2="73461" y2="90931"/>
                        <a14:backgroundMark x1="80881" y1="70436" x2="80514" y2="82155"/>
                        <a14:backgroundMark x1="80514" y1="82155" x2="81166" y2="85512"/>
                        <a14:backgroundMark x1="92010" y1="45819" x2="93804" y2="62721"/>
                        <a14:backgroundMark x1="73013" y1="92874" x2="78924" y2="95230"/>
                        <a14:backgroundMark x1="78924" y1="95230" x2="82674" y2="93875"/>
                        <a14:backgroundMark x1="77171" y1="94405" x2="81084" y2="93463"/>
                        <a14:backgroundMark x1="90012" y1="76502" x2="89278" y2="79564"/>
                        <a14:backgroundMark x1="91194" y1="54594" x2="94170" y2="60012"/>
                        <a14:backgroundMark x1="91072" y1="44170" x2="92540" y2="46113"/>
                        <a14:backgroundMark x1="92173" y1="58775" x2="93437" y2="61425"/>
                        <a14:backgroundMark x1="84223" y1="65077" x2="87485" y2="74499"/>
                        <a14:backgroundMark x1="78638" y1="56714" x2="82144" y2="58245"/>
                        <a14:backgroundMark x1="77375" y1="57126" x2="77375" y2="57126"/>
                        <a14:backgroundMark x1="72768" y1="91225" x2="72116" y2="94523"/>
                        <a14:backgroundMark x1="70037" y1="68139" x2="70037" y2="68139"/>
                        <a14:backgroundMark x1="69792" y1="68257" x2="69140" y2="71790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5832" y="-1560405"/>
            <a:ext cx="10392976" cy="7903703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4AA1F8A0-EAB5-4D67-A657-31C4F2C09F80}"/>
              </a:ext>
            </a:extLst>
          </p:cNvPr>
          <p:cNvSpPr txBox="1"/>
          <p:nvPr/>
        </p:nvSpPr>
        <p:spPr>
          <a:xfrm>
            <a:off x="426953" y="5818526"/>
            <a:ext cx="15418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A-Di</a:t>
            </a:r>
            <a:endParaRPr lang="zh-TW" altLang="en-US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1270DDA5-CFFD-40FB-88F7-FDA681FA59F5}"/>
              </a:ext>
            </a:extLst>
          </p:cNvPr>
          <p:cNvSpPr txBox="1"/>
          <p:nvPr/>
        </p:nvSpPr>
        <p:spPr>
          <a:xfrm>
            <a:off x="2305039" y="5788511"/>
            <a:ext cx="15418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May</a:t>
            </a:r>
            <a:endParaRPr lang="zh-TW" altLang="en-US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FEEE86CF-AC38-4916-AE9D-370FC27FA193}"/>
              </a:ext>
            </a:extLst>
          </p:cNvPr>
          <p:cNvSpPr txBox="1"/>
          <p:nvPr/>
        </p:nvSpPr>
        <p:spPr>
          <a:xfrm>
            <a:off x="10380287" y="5803465"/>
            <a:ext cx="15418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Anna</a:t>
            </a:r>
            <a:endParaRPr lang="zh-TW" altLang="en-US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06F41E75-93B8-4442-995D-E921E8E1E57B}"/>
              </a:ext>
            </a:extLst>
          </p:cNvPr>
          <p:cNvSpPr txBox="1"/>
          <p:nvPr/>
        </p:nvSpPr>
        <p:spPr>
          <a:xfrm>
            <a:off x="8660711" y="5800045"/>
            <a:ext cx="15418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Mina</a:t>
            </a:r>
            <a:endParaRPr lang="zh-TW" altLang="en-US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EBD27E89-F924-4FEC-B2DD-A681BFDBCE6C}"/>
              </a:ext>
            </a:extLst>
          </p:cNvPr>
          <p:cNvSpPr txBox="1"/>
          <p:nvPr/>
        </p:nvSpPr>
        <p:spPr>
          <a:xfrm>
            <a:off x="6366406" y="3558799"/>
            <a:ext cx="10404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6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Ms. Jenny</a:t>
            </a:r>
            <a:endParaRPr lang="zh-TW" altLang="en-US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13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D1FC31B-EC36-42EA-8417-472B7EC6F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8BD90B37-CA07-416B-8E36-1638BDC70BAE}"/>
              </a:ext>
            </a:extLst>
          </p:cNvPr>
          <p:cNvGrpSpPr/>
          <p:nvPr/>
        </p:nvGrpSpPr>
        <p:grpSpPr>
          <a:xfrm rot="10800000">
            <a:off x="0" y="0"/>
            <a:ext cx="12213147" cy="3990919"/>
            <a:chOff x="-21147" y="0"/>
            <a:chExt cx="12213147" cy="3990919"/>
          </a:xfrm>
        </p:grpSpPr>
        <p:pic>
          <p:nvPicPr>
            <p:cNvPr id="5" name="圖片 4" descr="一張含有 文字, 臥室 的圖片&#10;&#10;自動產生的描述">
              <a:extLst>
                <a:ext uri="{FF2B5EF4-FFF2-40B4-BE49-F238E27FC236}">
                  <a16:creationId xmlns:a16="http://schemas.microsoft.com/office/drawing/2014/main" id="{2A791917-7C9A-41C7-9E79-9F51873E9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729" y="0"/>
              <a:ext cx="6538271" cy="3990919"/>
            </a:xfrm>
            <a:prstGeom prst="rect">
              <a:avLst/>
            </a:prstGeom>
          </p:spPr>
        </p:pic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6BF83634-B9CC-415A-A193-036C003AC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47" y="0"/>
              <a:ext cx="5765445" cy="3990919"/>
            </a:xfrm>
            <a:prstGeom prst="rect">
              <a:avLst/>
            </a:prstGeom>
          </p:spPr>
        </p:pic>
      </p:grpSp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4340389D-4421-4F9D-9E31-9BA1F6B0252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4328"/>
            <a:ext cx="5765445" cy="399091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D5BE679A-A473-47D6-927C-CBAE4FDC7B0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" y="-34728"/>
            <a:ext cx="12186587" cy="3985128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AE3562C2-DC7A-48ED-9199-16305A243B18}"/>
              </a:ext>
            </a:extLst>
          </p:cNvPr>
          <p:cNvSpPr txBox="1"/>
          <p:nvPr/>
        </p:nvSpPr>
        <p:spPr>
          <a:xfrm>
            <a:off x="343536" y="4032174"/>
            <a:ext cx="123894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8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 Kind and Respectful </a:t>
            </a:r>
            <a:endParaRPr lang="zh-TW" altLang="en-US" sz="8000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36280D05-8311-4A82-B7A0-80F7169D277A}"/>
              </a:ext>
            </a:extLst>
          </p:cNvPr>
          <p:cNvSpPr txBox="1"/>
          <p:nvPr/>
        </p:nvSpPr>
        <p:spPr>
          <a:xfrm>
            <a:off x="3700329" y="5313970"/>
            <a:ext cx="46761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Let’s go!</a:t>
            </a:r>
            <a:endParaRPr lang="zh-TW" altLang="en-US" sz="8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2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F1C7AB-6E00-4465-9E49-A2E307B18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1C9ED4A-5DF0-49E1-95AD-A0A00ADD8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A3C5E29-7634-461B-A06D-AE6FEF3216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5" y="-42733"/>
            <a:ext cx="10156025" cy="6900733"/>
          </a:xfrm>
          <a:prstGeom prst="rect">
            <a:avLst/>
          </a:prstGeom>
        </p:spPr>
      </p:pic>
      <p:sp>
        <p:nvSpPr>
          <p:cNvPr id="4" name="語音泡泡: 橢圓形 3">
            <a:extLst>
              <a:ext uri="{FF2B5EF4-FFF2-40B4-BE49-F238E27FC236}">
                <a16:creationId xmlns:a16="http://schemas.microsoft.com/office/drawing/2014/main" id="{5AF144D5-5A0A-4AE4-A8DD-42E89969C518}"/>
              </a:ext>
            </a:extLst>
          </p:cNvPr>
          <p:cNvSpPr/>
          <p:nvPr/>
        </p:nvSpPr>
        <p:spPr>
          <a:xfrm>
            <a:off x="2348752" y="22855"/>
            <a:ext cx="4096872" cy="1076653"/>
          </a:xfrm>
          <a:prstGeom prst="wedgeEllipseCallout">
            <a:avLst>
              <a:gd name="adj1" fmla="val -28962"/>
              <a:gd name="adj2" fmla="val 594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We have a new student today. Her name is Anna.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She is from South Africa</a:t>
            </a:r>
            <a:r>
              <a:rPr lang="en-US" altLang="zh-TW" sz="1800" b="0" i="0" u="none" strike="noStrike" dirty="0">
                <a:solidFill>
                  <a:srgbClr val="000000"/>
                </a:solidFill>
                <a:effectLst/>
                <a:latin typeface="Eng Tress"/>
              </a:rPr>
              <a:t>.</a:t>
            </a:r>
            <a:endParaRPr lang="en-US" altLang="zh-TW" b="0" dirty="0">
              <a:effectLst/>
              <a:latin typeface="Eng Tress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6" name="語音泡泡: 橢圓形 5">
            <a:extLst>
              <a:ext uri="{FF2B5EF4-FFF2-40B4-BE49-F238E27FC236}">
                <a16:creationId xmlns:a16="http://schemas.microsoft.com/office/drawing/2014/main" id="{0D8EF3C9-CE8C-44D9-81C8-7268383B8AD7}"/>
              </a:ext>
            </a:extLst>
          </p:cNvPr>
          <p:cNvSpPr/>
          <p:nvPr/>
        </p:nvSpPr>
        <p:spPr>
          <a:xfrm>
            <a:off x="8193742" y="1122363"/>
            <a:ext cx="2949244" cy="1210235"/>
          </a:xfrm>
          <a:prstGeom prst="wedgeEllipseCallout">
            <a:avLst>
              <a:gd name="adj1" fmla="val 4952"/>
              <a:gd name="adj2" fmla="val 6590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I do not like her.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She looks </a:t>
            </a:r>
            <a:r>
              <a:rPr lang="en-US" altLang="zh-TW" sz="2000" b="1" i="0" u="none" strike="noStrike" dirty="0">
                <a:solidFill>
                  <a:srgbClr val="C00000"/>
                </a:solidFill>
                <a:effectLst/>
                <a:latin typeface="EngTRESS A" panose="02000500000000000000" pitchFamily="2" charset="0"/>
              </a:rPr>
              <a:t>different</a:t>
            </a:r>
            <a:r>
              <a:rPr lang="en-US" altLang="zh-TW" sz="20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 from us. </a:t>
            </a:r>
            <a:endParaRPr lang="en-US" altLang="zh-TW" sz="2000" b="1" dirty="0">
              <a:effectLst/>
              <a:latin typeface="EngTRESS A" panose="02000500000000000000" pitchFamily="2" charset="0"/>
            </a:endParaRPr>
          </a:p>
          <a:p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7" name="語音泡泡: 橢圓形 6">
            <a:extLst>
              <a:ext uri="{FF2B5EF4-FFF2-40B4-BE49-F238E27FC236}">
                <a16:creationId xmlns:a16="http://schemas.microsoft.com/office/drawing/2014/main" id="{E641E797-EEFB-4C13-91A2-062C3559E4DD}"/>
              </a:ext>
            </a:extLst>
          </p:cNvPr>
          <p:cNvSpPr/>
          <p:nvPr/>
        </p:nvSpPr>
        <p:spPr>
          <a:xfrm>
            <a:off x="5871882" y="2397838"/>
            <a:ext cx="3236259" cy="1210235"/>
          </a:xfrm>
          <a:prstGeom prst="wedgeEllipseCallout">
            <a:avLst>
              <a:gd name="adj1" fmla="val -35216"/>
              <a:gd name="adj2" fmla="val -70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i="0" u="none" strike="noStrike" dirty="0">
              <a:solidFill>
                <a:srgbClr val="000000"/>
              </a:solidFill>
              <a:effectLst/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altLang="zh-TW" sz="2000" b="1" dirty="0">
              <a:solidFill>
                <a:srgbClr val="000000"/>
              </a:solidFill>
              <a:latin typeface="EngTRESS A" panose="02000500000000000000" pitchFamily="2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altLang="zh-TW" sz="2400" b="1" i="0" u="none" strike="noStrike" dirty="0" err="1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Hello,eveyone</a:t>
            </a:r>
            <a:r>
              <a:rPr lang="en-US" altLang="zh-TW" sz="2400" b="1" i="0" u="none" strike="noStrike" dirty="0">
                <a:solidFill>
                  <a:srgbClr val="000000"/>
                </a:solidFill>
                <a:effectLst/>
                <a:latin typeface="EngTRESS A" panose="02000500000000000000" pitchFamily="2" charset="0"/>
              </a:rPr>
              <a:t>. Nice to meet you.</a:t>
            </a:r>
            <a:endParaRPr lang="en-US" altLang="zh-TW" sz="2400" b="1" dirty="0">
              <a:effectLst/>
              <a:latin typeface="EngTRESS A" panose="02000500000000000000" pitchFamily="2" charset="0"/>
            </a:endParaRPr>
          </a:p>
          <a:p>
            <a:r>
              <a:rPr lang="en-US" altLang="zh-TW" sz="2000" dirty="0"/>
              <a:t/>
            </a:r>
            <a:br>
              <a:rPr lang="en-US" altLang="zh-TW" sz="2000" dirty="0"/>
            </a:b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1582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99FBC453-DFF5-4797-900E-5EAB24EAD3A4}"/>
              </a:ext>
            </a:extLst>
          </p:cNvPr>
          <p:cNvSpPr txBox="1"/>
          <p:nvPr/>
        </p:nvSpPr>
        <p:spPr>
          <a:xfrm>
            <a:off x="3149600" y="5588997"/>
            <a:ext cx="1238946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6000" b="1" dirty="0">
                <a:latin typeface="Comic Sans MS" panose="030F0702030302020204" pitchFamily="66" charset="0"/>
              </a:rPr>
              <a:t>the</a:t>
            </a:r>
            <a:r>
              <a:rPr lang="en-US" altLang="zh-TW" sz="6600" b="1" dirty="0">
                <a:latin typeface="Comic Sans MS" panose="030F0702030302020204" pitchFamily="66" charset="0"/>
              </a:rPr>
              <a:t> same vs different</a:t>
            </a:r>
            <a:endParaRPr lang="zh-TW" altLang="en-US" sz="6600" b="1" dirty="0">
              <a:latin typeface="Comic Sans MS" panose="030F0702030302020204" pitchFamily="66" charset="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0F28477B-23BA-4D09-BA6E-9F60CFBFEF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32" y="1606547"/>
            <a:ext cx="2565400" cy="474995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1B18F49B-B308-4128-AB0A-DDADFD0042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83937" y="1441526"/>
            <a:ext cx="7095714" cy="3972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9C491513-3B64-4663-B98B-85CED055F764}"/>
              </a:ext>
            </a:extLst>
          </p:cNvPr>
          <p:cNvSpPr txBox="1"/>
          <p:nvPr/>
        </p:nvSpPr>
        <p:spPr>
          <a:xfrm>
            <a:off x="1321436" y="37946"/>
            <a:ext cx="123894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8000" b="1" dirty="0">
                <a:latin typeface="Comic Sans MS" panose="030F0702030302020204" pitchFamily="66" charset="0"/>
              </a:rPr>
              <a:t>What is </a:t>
            </a:r>
            <a:r>
              <a:rPr lang="en-US" altLang="zh-TW" sz="8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different</a:t>
            </a:r>
            <a:r>
              <a:rPr lang="en-US" altLang="zh-TW" sz="8000" b="1" dirty="0">
                <a:latin typeface="Comic Sans MS" panose="030F0702030302020204" pitchFamily="66" charset="0"/>
              </a:rPr>
              <a:t>?</a:t>
            </a:r>
            <a:endParaRPr lang="zh-TW" altLang="en-US" sz="8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0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5836DCA-1924-43A1-944A-4485A8FBD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41" y="393229"/>
            <a:ext cx="5699451" cy="5667431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FC7F60F4-96AD-4B59-B8DE-E823E6D18EE8}"/>
              </a:ext>
            </a:extLst>
          </p:cNvPr>
          <p:cNvSpPr txBox="1"/>
          <p:nvPr/>
        </p:nvSpPr>
        <p:spPr>
          <a:xfrm>
            <a:off x="7198659" y="797859"/>
            <a:ext cx="446442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/>
              <a:t>They look different, </a:t>
            </a:r>
          </a:p>
          <a:p>
            <a:r>
              <a:rPr lang="en-US" altLang="zh-TW" sz="6000" dirty="0"/>
              <a:t>but they are all kids as you and me.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59918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F7161B28-A4D4-43CE-AA6C-367AA96D8BF7}"/>
              </a:ext>
            </a:extLst>
          </p:cNvPr>
          <p:cNvSpPr txBox="1"/>
          <p:nvPr/>
        </p:nvSpPr>
        <p:spPr>
          <a:xfrm>
            <a:off x="1892112" y="0"/>
            <a:ext cx="8309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5400" b="1" i="0" dirty="0">
                <a:effectLst/>
                <a:latin typeface="Comic Sans MS" panose="030F0702030302020204" pitchFamily="66" charset="0"/>
              </a:rPr>
              <a:t>Children Just Like Me</a:t>
            </a:r>
          </a:p>
        </p:txBody>
      </p:sp>
      <p:pic>
        <p:nvPicPr>
          <p:cNvPr id="9" name="圖片 8">
            <a:hlinkClick r:id="rId2"/>
            <a:extLst>
              <a:ext uri="{FF2B5EF4-FFF2-40B4-BE49-F238E27FC236}">
                <a16:creationId xmlns:a16="http://schemas.microsoft.com/office/drawing/2014/main" id="{1B34B39E-8C39-44B3-988F-DA3E1679F5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9092" y="1085232"/>
            <a:ext cx="7555762" cy="4234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057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5E77736E-C16C-44E2-9C8D-F7AE90AC7FC9}"/>
              </a:ext>
            </a:extLst>
          </p:cNvPr>
          <p:cNvSpPr txBox="1"/>
          <p:nvPr/>
        </p:nvSpPr>
        <p:spPr>
          <a:xfrm>
            <a:off x="188089" y="3832292"/>
            <a:ext cx="1131714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Where are they? </a:t>
            </a:r>
            <a:endParaRPr lang="en-US" altLang="zh-TW" sz="40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Who is the new student? </a:t>
            </a:r>
            <a:endParaRPr lang="en-US" altLang="zh-TW" sz="40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Where is Anna from? </a:t>
            </a:r>
            <a:endParaRPr lang="en-US" altLang="zh-TW" sz="4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285750" indent="-285750" rtl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u"/>
            </a:pPr>
            <a:r>
              <a:rPr lang="en-US" altLang="zh-TW" sz="4000" b="1" i="0" u="none" strike="noStrike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Why does Mina say “I do not like her”? </a:t>
            </a:r>
            <a:endParaRPr lang="en-US" altLang="zh-TW" sz="4000" b="1" dirty="0">
              <a:solidFill>
                <a:srgbClr val="002060"/>
              </a:solidFill>
              <a:effectLst/>
              <a:latin typeface="Comic Sans MS" panose="030F0702030302020204" pitchFamily="66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CEF828F-0BC5-4F59-89AE-188C4342F1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722" y="0"/>
            <a:ext cx="5698554" cy="387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0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佈景主題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EngTRESS A"/>
        <a:ea typeface="EngTRESS A"/>
        <a:cs typeface=""/>
      </a:majorFont>
      <a:minorFont>
        <a:latin typeface="EngTRESS A"/>
        <a:ea typeface="EngTRESS 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佈景主題1" id="{2E36D321-4B6F-477D-88E3-9AD72219BF05}" vid="{81B619D5-B905-474A-A2E9-AC8E8C6FCD8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860</TotalTime>
  <Words>232</Words>
  <Application>Microsoft Office PowerPoint</Application>
  <PresentationFormat>寬螢幕</PresentationFormat>
  <Paragraphs>56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33" baseType="lpstr">
      <vt:lpstr>Eng Tress</vt:lpstr>
      <vt:lpstr>EngTRESS A</vt:lpstr>
      <vt:lpstr>PMingLiu</vt:lpstr>
      <vt:lpstr>微軟正黑體</vt:lpstr>
      <vt:lpstr>新細明體</vt:lpstr>
      <vt:lpstr>Arial</vt:lpstr>
      <vt:lpstr>Arial Black</vt:lpstr>
      <vt:lpstr>Comic Sans MS</vt:lpstr>
      <vt:lpstr>Wingdings</vt:lpstr>
      <vt:lpstr>佈景主題1</vt:lpstr>
      <vt:lpstr>PowerPoint 簡報</vt:lpstr>
      <vt:lpstr>PowerPoint 簡報</vt:lpstr>
      <vt:lpstr>Characters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50 Country Flags for Kids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 邱</dc:creator>
  <cp:lastModifiedBy>ALEX</cp:lastModifiedBy>
  <cp:revision>13</cp:revision>
  <dcterms:created xsi:type="dcterms:W3CDTF">2021-08-05T15:07:01Z</dcterms:created>
  <dcterms:modified xsi:type="dcterms:W3CDTF">2025-02-18T15:24:36Z</dcterms:modified>
</cp:coreProperties>
</file>